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embeddedFontLst>
    <p:embeddedFont>
      <p:font typeface="FlandersArtSans-Medium" panose="00000600000000000000" pitchFamily="2" charset="0"/>
      <p:regular r:id="rId15"/>
    </p:embeddedFont>
    <p:embeddedFont>
      <p:font typeface="FlandersArtSans-Regular" panose="00000500000000000000" pitchFamily="2" charset="0"/>
      <p:regular r:id="rId1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2" autoAdjust="0"/>
    <p:restoredTop sz="94598" autoAdjust="0"/>
  </p:normalViewPr>
  <p:slideViewPr>
    <p:cSldViewPr snapToGrid="0" showGuides="1">
      <p:cViewPr>
        <p:scale>
          <a:sx n="66" d="100"/>
          <a:sy n="66" d="100"/>
        </p:scale>
        <p:origin x="58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AD606-ABC0-4549-8DC5-FC14DAB25293}" type="datetimeFigureOut">
              <a:rPr lang="nl-BE" smtClean="0"/>
              <a:t>23.04.2024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7546A-ADC4-4E47-AB33-2F28C6499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29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ep 51">
            <a:extLst>
              <a:ext uri="{FF2B5EF4-FFF2-40B4-BE49-F238E27FC236}">
                <a16:creationId xmlns:a16="http://schemas.microsoft.com/office/drawing/2014/main" id="{51089ABD-9E72-48EF-EE05-7EC7863EFB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06236" y="365761"/>
            <a:ext cx="1224000" cy="2029267"/>
            <a:chOff x="10346102" y="381002"/>
            <a:chExt cx="1144269" cy="1897083"/>
          </a:xfrm>
        </p:grpSpPr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D803B3A5-582F-570F-81A3-4B0E6A36FC07}"/>
                </a:ext>
              </a:extLst>
            </p:cNvPr>
            <p:cNvSpPr/>
            <p:nvPr/>
          </p:nvSpPr>
          <p:spPr>
            <a:xfrm>
              <a:off x="10346102" y="381002"/>
              <a:ext cx="1144269" cy="1897083"/>
            </a:xfrm>
            <a:custGeom>
              <a:avLst/>
              <a:gdLst>
                <a:gd name="connsiteX0" fmla="*/ 1144269 w 1144269"/>
                <a:gd name="connsiteY0" fmla="*/ 1897084 h 1897083"/>
                <a:gd name="connsiteX1" fmla="*/ 0 w 1144269"/>
                <a:gd name="connsiteY1" fmla="*/ 1897084 h 1897083"/>
                <a:gd name="connsiteX2" fmla="*/ 0 w 1144269"/>
                <a:gd name="connsiteY2" fmla="*/ 0 h 1897083"/>
                <a:gd name="connsiteX3" fmla="*/ 1144269 w 1144269"/>
                <a:gd name="connsiteY3" fmla="*/ 504508 h 189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269" h="1897083">
                  <a:moveTo>
                    <a:pt x="1144269" y="1897084"/>
                  </a:moveTo>
                  <a:lnTo>
                    <a:pt x="0" y="1897084"/>
                  </a:lnTo>
                  <a:lnTo>
                    <a:pt x="0" y="0"/>
                  </a:lnTo>
                  <a:lnTo>
                    <a:pt x="1144269" y="504508"/>
                  </a:lnTo>
                  <a:close/>
                </a:path>
              </a:pathLst>
            </a:custGeom>
            <a:solidFill>
              <a:schemeClr val="tx2"/>
            </a:solidFill>
            <a:ln w="1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D7FEA36-DA48-2E75-95D1-EE72D74AA8C8}"/>
                </a:ext>
              </a:extLst>
            </p:cNvPr>
            <p:cNvSpPr/>
            <p:nvPr/>
          </p:nvSpPr>
          <p:spPr>
            <a:xfrm>
              <a:off x="10346102" y="381002"/>
              <a:ext cx="1144269" cy="509771"/>
            </a:xfrm>
            <a:custGeom>
              <a:avLst/>
              <a:gdLst>
                <a:gd name="connsiteX0" fmla="*/ 1144269 w 1144269"/>
                <a:gd name="connsiteY0" fmla="*/ 509772 h 509771"/>
                <a:gd name="connsiteX1" fmla="*/ 1144269 w 1144269"/>
                <a:gd name="connsiteY1" fmla="*/ 0 h 509771"/>
                <a:gd name="connsiteX2" fmla="*/ 0 w 1144269"/>
                <a:gd name="connsiteY2" fmla="*/ 0 h 5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269" h="509771">
                  <a:moveTo>
                    <a:pt x="1144269" y="509772"/>
                  </a:moveTo>
                  <a:lnTo>
                    <a:pt x="11442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</p:grpSp>
      <p:sp>
        <p:nvSpPr>
          <p:cNvPr id="53" name="Rechthoek 52">
            <a:extLst>
              <a:ext uri="{FF2B5EF4-FFF2-40B4-BE49-F238E27FC236}">
                <a16:creationId xmlns:a16="http://schemas.microsoft.com/office/drawing/2014/main" id="{BDF7F202-3068-2A93-9D48-35C5F979BC03}"/>
              </a:ext>
            </a:extLst>
          </p:cNvPr>
          <p:cNvSpPr/>
          <p:nvPr userDrawn="1"/>
        </p:nvSpPr>
        <p:spPr>
          <a:xfrm>
            <a:off x="10212705" y="241935"/>
            <a:ext cx="1379220" cy="13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F6423CE-92D6-1FEC-1FB9-A12A287E2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000" y="381000"/>
            <a:ext cx="11430000" cy="5345113"/>
          </a:xfrm>
          <a:custGeom>
            <a:avLst/>
            <a:gdLst>
              <a:gd name="connsiteX0" fmla="*/ 0 w 11430000"/>
              <a:gd name="connsiteY0" fmla="*/ 0 h 5345113"/>
              <a:gd name="connsiteX1" fmla="*/ 5257800 w 11430000"/>
              <a:gd name="connsiteY1" fmla="*/ 0 h 5345113"/>
              <a:gd name="connsiteX2" fmla="*/ 6172200 w 11430000"/>
              <a:gd name="connsiteY2" fmla="*/ 0 h 5345113"/>
              <a:gd name="connsiteX3" fmla="*/ 9965400 w 11430000"/>
              <a:gd name="connsiteY3" fmla="*/ 0 h 5345113"/>
              <a:gd name="connsiteX4" fmla="*/ 9965400 w 11430000"/>
              <a:gd name="connsiteY4" fmla="*/ 1897201 h 5345113"/>
              <a:gd name="connsiteX5" fmla="*/ 11110200 w 11430000"/>
              <a:gd name="connsiteY5" fmla="*/ 1897201 h 5345113"/>
              <a:gd name="connsiteX6" fmla="*/ 11110200 w 11430000"/>
              <a:gd name="connsiteY6" fmla="*/ 0 h 5345113"/>
              <a:gd name="connsiteX7" fmla="*/ 11430000 w 11430000"/>
              <a:gd name="connsiteY7" fmla="*/ 0 h 5345113"/>
              <a:gd name="connsiteX8" fmla="*/ 11430000 w 11430000"/>
              <a:gd name="connsiteY8" fmla="*/ 5345113 h 5345113"/>
              <a:gd name="connsiteX9" fmla="*/ 6172200 w 11430000"/>
              <a:gd name="connsiteY9" fmla="*/ 5345113 h 5345113"/>
              <a:gd name="connsiteX10" fmla="*/ 5257800 w 11430000"/>
              <a:gd name="connsiteY10" fmla="*/ 5345113 h 5345113"/>
              <a:gd name="connsiteX11" fmla="*/ 0 w 11430000"/>
              <a:gd name="connsiteY11" fmla="*/ 5345113 h 53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0000" h="5345113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5345113"/>
                </a:lnTo>
                <a:lnTo>
                  <a:pt x="6172200" y="5345113"/>
                </a:lnTo>
                <a:lnTo>
                  <a:pt x="5257800" y="5345113"/>
                </a:lnTo>
                <a:lnTo>
                  <a:pt x="0" y="5345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CC8CD1A2-F18C-A241-CEE8-E2E1A6A0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000" y="381000"/>
            <a:ext cx="5310000" cy="3564000"/>
          </a:xfrm>
        </p:spPr>
        <p:txBody>
          <a:bodyPr tIns="288000" bIns="0" anchor="ctr" anchorCtr="0"/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D7C3DEA-4C9C-4A74-6DDA-7547C7025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46102" y="381002"/>
            <a:ext cx="1144268" cy="18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DCECCB84-F9BA-43D5-87BE-67443E8EF086}">
      <p15:sldGuideLst xmlns:p15="http://schemas.microsoft.com/office/powerpoint/2012/main">
        <p15:guide id="1" pos="35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ep 51">
            <a:extLst>
              <a:ext uri="{FF2B5EF4-FFF2-40B4-BE49-F238E27FC236}">
                <a16:creationId xmlns:a16="http://schemas.microsoft.com/office/drawing/2014/main" id="{51089ABD-9E72-48EF-EE05-7EC7863EFB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06236" y="365761"/>
            <a:ext cx="1224000" cy="2029267"/>
            <a:chOff x="10346102" y="381002"/>
            <a:chExt cx="1144269" cy="1897083"/>
          </a:xfrm>
        </p:grpSpPr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D803B3A5-582F-570F-81A3-4B0E6A36FC07}"/>
                </a:ext>
              </a:extLst>
            </p:cNvPr>
            <p:cNvSpPr/>
            <p:nvPr/>
          </p:nvSpPr>
          <p:spPr>
            <a:xfrm>
              <a:off x="10346102" y="381002"/>
              <a:ext cx="1144269" cy="1897083"/>
            </a:xfrm>
            <a:custGeom>
              <a:avLst/>
              <a:gdLst>
                <a:gd name="connsiteX0" fmla="*/ 1144269 w 1144269"/>
                <a:gd name="connsiteY0" fmla="*/ 1897084 h 1897083"/>
                <a:gd name="connsiteX1" fmla="*/ 0 w 1144269"/>
                <a:gd name="connsiteY1" fmla="*/ 1897084 h 1897083"/>
                <a:gd name="connsiteX2" fmla="*/ 0 w 1144269"/>
                <a:gd name="connsiteY2" fmla="*/ 0 h 1897083"/>
                <a:gd name="connsiteX3" fmla="*/ 1144269 w 1144269"/>
                <a:gd name="connsiteY3" fmla="*/ 504508 h 189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269" h="1897083">
                  <a:moveTo>
                    <a:pt x="1144269" y="1897084"/>
                  </a:moveTo>
                  <a:lnTo>
                    <a:pt x="0" y="1897084"/>
                  </a:lnTo>
                  <a:lnTo>
                    <a:pt x="0" y="0"/>
                  </a:lnTo>
                  <a:lnTo>
                    <a:pt x="1144269" y="504508"/>
                  </a:lnTo>
                  <a:close/>
                </a:path>
              </a:pathLst>
            </a:custGeom>
            <a:solidFill>
              <a:schemeClr val="tx2"/>
            </a:solidFill>
            <a:ln w="1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D7FEA36-DA48-2E75-95D1-EE72D74AA8C8}"/>
                </a:ext>
              </a:extLst>
            </p:cNvPr>
            <p:cNvSpPr/>
            <p:nvPr/>
          </p:nvSpPr>
          <p:spPr>
            <a:xfrm>
              <a:off x="10346102" y="381002"/>
              <a:ext cx="1144269" cy="509771"/>
            </a:xfrm>
            <a:custGeom>
              <a:avLst/>
              <a:gdLst>
                <a:gd name="connsiteX0" fmla="*/ 1144269 w 1144269"/>
                <a:gd name="connsiteY0" fmla="*/ 509772 h 509771"/>
                <a:gd name="connsiteX1" fmla="*/ 1144269 w 1144269"/>
                <a:gd name="connsiteY1" fmla="*/ 0 h 509771"/>
                <a:gd name="connsiteX2" fmla="*/ 0 w 1144269"/>
                <a:gd name="connsiteY2" fmla="*/ 0 h 5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269" h="509771">
                  <a:moveTo>
                    <a:pt x="1144269" y="509772"/>
                  </a:moveTo>
                  <a:lnTo>
                    <a:pt x="11442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</p:grpSp>
      <p:sp>
        <p:nvSpPr>
          <p:cNvPr id="53" name="Rechthoek 52">
            <a:extLst>
              <a:ext uri="{FF2B5EF4-FFF2-40B4-BE49-F238E27FC236}">
                <a16:creationId xmlns:a16="http://schemas.microsoft.com/office/drawing/2014/main" id="{BDF7F202-3068-2A93-9D48-35C5F979BC03}"/>
              </a:ext>
            </a:extLst>
          </p:cNvPr>
          <p:cNvSpPr/>
          <p:nvPr userDrawn="1"/>
        </p:nvSpPr>
        <p:spPr>
          <a:xfrm>
            <a:off x="10212705" y="241935"/>
            <a:ext cx="1379220" cy="13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7E5F850-1746-174E-F2C5-929DDF5BAA95}"/>
              </a:ext>
            </a:extLst>
          </p:cNvPr>
          <p:cNvSpPr/>
          <p:nvPr userDrawn="1"/>
        </p:nvSpPr>
        <p:spPr>
          <a:xfrm>
            <a:off x="3944408" y="3944409"/>
            <a:ext cx="7866592" cy="17817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7831601-D6B2-F09B-A46C-00F8F1BFB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6" y="3944409"/>
            <a:ext cx="7091248" cy="1781704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D7C3DEA-4C9C-4A74-6DDA-7547C7025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46102" y="381002"/>
            <a:ext cx="1144268" cy="1897198"/>
          </a:xfrm>
          <a:prstGeom prst="rect">
            <a:avLst/>
          </a:prstGeom>
        </p:spPr>
      </p:pic>
      <p:grpSp>
        <p:nvGrpSpPr>
          <p:cNvPr id="58" name="Groep 57">
            <a:extLst>
              <a:ext uri="{FF2B5EF4-FFF2-40B4-BE49-F238E27FC236}">
                <a16:creationId xmlns:a16="http://schemas.microsoft.com/office/drawing/2014/main" id="{5231018C-1240-56A7-DB99-FE28C636C831}"/>
              </a:ext>
            </a:extLst>
          </p:cNvPr>
          <p:cNvGrpSpPr/>
          <p:nvPr userDrawn="1"/>
        </p:nvGrpSpPr>
        <p:grpSpPr>
          <a:xfrm>
            <a:off x="2162704" y="3944409"/>
            <a:ext cx="1781704" cy="1781704"/>
            <a:chOff x="2162704" y="3944409"/>
            <a:chExt cx="1781704" cy="1781704"/>
          </a:xfrm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A006B9DF-072F-CFBB-45E2-57EC09BB9A9A}"/>
                </a:ext>
              </a:extLst>
            </p:cNvPr>
            <p:cNvSpPr/>
            <p:nvPr userDrawn="1"/>
          </p:nvSpPr>
          <p:spPr>
            <a:xfrm>
              <a:off x="2162704" y="3944409"/>
              <a:ext cx="1781704" cy="17817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DBA2F745-7A2F-82A5-35DA-A58A5CE3A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21352" y="4427801"/>
              <a:ext cx="1267878" cy="811442"/>
            </a:xfrm>
            <a:prstGeom prst="rect">
              <a:avLst/>
            </a:prstGeom>
          </p:spPr>
        </p:pic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E28FAABF-C951-2323-4ACC-4F58913883D7}"/>
              </a:ext>
            </a:extLst>
          </p:cNvPr>
          <p:cNvGrpSpPr/>
          <p:nvPr userDrawn="1"/>
        </p:nvGrpSpPr>
        <p:grpSpPr>
          <a:xfrm>
            <a:off x="380999" y="3944409"/>
            <a:ext cx="1781704" cy="1781704"/>
            <a:chOff x="380999" y="3944409"/>
            <a:chExt cx="1781704" cy="1781704"/>
          </a:xfrm>
        </p:grpSpPr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154D5ADD-463E-F318-0035-F2E339362BA9}"/>
                </a:ext>
              </a:extLst>
            </p:cNvPr>
            <p:cNvSpPr/>
            <p:nvPr userDrawn="1"/>
          </p:nvSpPr>
          <p:spPr>
            <a:xfrm>
              <a:off x="380999" y="3944409"/>
              <a:ext cx="1781704" cy="1781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334D891D-2806-5928-FE1C-2CA2B258C5D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2913" y="4405824"/>
              <a:ext cx="1257186" cy="859564"/>
              <a:chOff x="-1096056" y="4398423"/>
              <a:chExt cx="716356" cy="489787"/>
            </a:xfrm>
          </p:grpSpPr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C20B9C30-73D5-3881-4276-E2B3BEA15ABE}"/>
                  </a:ext>
                </a:extLst>
              </p:cNvPr>
              <p:cNvSpPr/>
              <p:nvPr/>
            </p:nvSpPr>
            <p:spPr>
              <a:xfrm>
                <a:off x="-855330" y="4802264"/>
                <a:ext cx="228152" cy="76952"/>
              </a:xfrm>
              <a:custGeom>
                <a:avLst/>
                <a:gdLst>
                  <a:gd name="connsiteX0" fmla="*/ 0 w 228152"/>
                  <a:gd name="connsiteY0" fmla="*/ 0 h 76952"/>
                  <a:gd name="connsiteX1" fmla="*/ 228152 w 228152"/>
                  <a:gd name="connsiteY1" fmla="*/ 0 h 76952"/>
                  <a:gd name="connsiteX2" fmla="*/ 228152 w 228152"/>
                  <a:gd name="connsiteY2" fmla="*/ 76952 h 76952"/>
                  <a:gd name="connsiteX3" fmla="*/ 0 w 228152"/>
                  <a:gd name="connsiteY3" fmla="*/ 76952 h 7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152" h="76952">
                    <a:moveTo>
                      <a:pt x="0" y="0"/>
                    </a:moveTo>
                    <a:lnTo>
                      <a:pt x="228152" y="0"/>
                    </a:lnTo>
                    <a:lnTo>
                      <a:pt x="228152" y="76952"/>
                    </a:lnTo>
                    <a:lnTo>
                      <a:pt x="0" y="769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36F28288-7CFE-1D53-FA8D-426F748089EB}"/>
                  </a:ext>
                </a:extLst>
              </p:cNvPr>
              <p:cNvSpPr/>
              <p:nvPr/>
            </p:nvSpPr>
            <p:spPr>
              <a:xfrm>
                <a:off x="-1096056" y="4398423"/>
                <a:ext cx="716356" cy="489787"/>
              </a:xfrm>
              <a:custGeom>
                <a:avLst/>
                <a:gdLst>
                  <a:gd name="connsiteX0" fmla="*/ 623230 w 716356"/>
                  <a:gd name="connsiteY0" fmla="*/ 350158 h 489787"/>
                  <a:gd name="connsiteX1" fmla="*/ 93126 w 716356"/>
                  <a:gd name="connsiteY1" fmla="*/ 350158 h 489787"/>
                  <a:gd name="connsiteX2" fmla="*/ 93126 w 716356"/>
                  <a:gd name="connsiteY2" fmla="*/ 35824 h 489787"/>
                  <a:gd name="connsiteX3" fmla="*/ 623230 w 716356"/>
                  <a:gd name="connsiteY3" fmla="*/ 35824 h 489787"/>
                  <a:gd name="connsiteX4" fmla="*/ 623230 w 716356"/>
                  <a:gd name="connsiteY4" fmla="*/ 350158 h 489787"/>
                  <a:gd name="connsiteX5" fmla="*/ 263833 w 716356"/>
                  <a:gd name="connsiteY5" fmla="*/ 465992 h 489787"/>
                  <a:gd name="connsiteX6" fmla="*/ 294989 w 716356"/>
                  <a:gd name="connsiteY6" fmla="*/ 436550 h 489787"/>
                  <a:gd name="connsiteX7" fmla="*/ 424729 w 716356"/>
                  <a:gd name="connsiteY7" fmla="*/ 436550 h 489787"/>
                  <a:gd name="connsiteX8" fmla="*/ 454028 w 716356"/>
                  <a:gd name="connsiteY8" fmla="*/ 467297 h 489787"/>
                  <a:gd name="connsiteX9" fmla="*/ 263833 w 716356"/>
                  <a:gd name="connsiteY9" fmla="*/ 465992 h 489787"/>
                  <a:gd name="connsiteX10" fmla="*/ 706041 w 716356"/>
                  <a:gd name="connsiteY10" fmla="*/ 447227 h 489787"/>
                  <a:gd name="connsiteX11" fmla="*/ 655034 w 716356"/>
                  <a:gd name="connsiteY11" fmla="*/ 395430 h 489787"/>
                  <a:gd name="connsiteX12" fmla="*/ 652243 w 716356"/>
                  <a:gd name="connsiteY12" fmla="*/ 388696 h 489787"/>
                  <a:gd name="connsiteX13" fmla="*/ 652243 w 716356"/>
                  <a:gd name="connsiteY13" fmla="*/ 27222 h 489787"/>
                  <a:gd name="connsiteX14" fmla="*/ 625021 w 716356"/>
                  <a:gd name="connsiteY14" fmla="*/ 0 h 489787"/>
                  <a:gd name="connsiteX15" fmla="*/ 88611 w 716356"/>
                  <a:gd name="connsiteY15" fmla="*/ 0 h 489787"/>
                  <a:gd name="connsiteX16" fmla="*/ 60960 w 716356"/>
                  <a:gd name="connsiteY16" fmla="*/ 27661 h 489787"/>
                  <a:gd name="connsiteX17" fmla="*/ 63970 w 716356"/>
                  <a:gd name="connsiteY17" fmla="*/ 389773 h 489787"/>
                  <a:gd name="connsiteX18" fmla="*/ 61103 w 716356"/>
                  <a:gd name="connsiteY18" fmla="*/ 395726 h 489787"/>
                  <a:gd name="connsiteX19" fmla="*/ 9811 w 716356"/>
                  <a:gd name="connsiteY19" fmla="*/ 447799 h 489787"/>
                  <a:gd name="connsiteX20" fmla="*/ 0 w 716356"/>
                  <a:gd name="connsiteY20" fmla="*/ 461267 h 489787"/>
                  <a:gd name="connsiteX21" fmla="*/ 0 w 716356"/>
                  <a:gd name="connsiteY21" fmla="*/ 466354 h 489787"/>
                  <a:gd name="connsiteX22" fmla="*/ 15545 w 716356"/>
                  <a:gd name="connsiteY22" fmla="*/ 487842 h 489787"/>
                  <a:gd name="connsiteX23" fmla="*/ 19983 w 716356"/>
                  <a:gd name="connsiteY23" fmla="*/ 489709 h 489787"/>
                  <a:gd name="connsiteX24" fmla="*/ 22203 w 716356"/>
                  <a:gd name="connsiteY24" fmla="*/ 489709 h 489787"/>
                  <a:gd name="connsiteX25" fmla="*/ 694144 w 716356"/>
                  <a:gd name="connsiteY25" fmla="*/ 489709 h 489787"/>
                  <a:gd name="connsiteX26" fmla="*/ 702031 w 716356"/>
                  <a:gd name="connsiteY26" fmla="*/ 486842 h 489787"/>
                  <a:gd name="connsiteX27" fmla="*/ 716356 w 716356"/>
                  <a:gd name="connsiteY27" fmla="*/ 466354 h 489787"/>
                  <a:gd name="connsiteX28" fmla="*/ 716356 w 716356"/>
                  <a:gd name="connsiteY28" fmla="*/ 461267 h 489787"/>
                  <a:gd name="connsiteX29" fmla="*/ 706041 w 716356"/>
                  <a:gd name="connsiteY29" fmla="*/ 447227 h 4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6356" h="489787">
                    <a:moveTo>
                      <a:pt x="623230" y="350158"/>
                    </a:moveTo>
                    <a:lnTo>
                      <a:pt x="93126" y="350158"/>
                    </a:lnTo>
                    <a:lnTo>
                      <a:pt x="93126" y="35824"/>
                    </a:lnTo>
                    <a:lnTo>
                      <a:pt x="623230" y="35824"/>
                    </a:lnTo>
                    <a:lnTo>
                      <a:pt x="623230" y="350158"/>
                    </a:lnTo>
                    <a:close/>
                    <a:moveTo>
                      <a:pt x="263833" y="465992"/>
                    </a:moveTo>
                    <a:lnTo>
                      <a:pt x="294989" y="436550"/>
                    </a:lnTo>
                    <a:lnTo>
                      <a:pt x="424729" y="436550"/>
                    </a:lnTo>
                    <a:lnTo>
                      <a:pt x="454028" y="467297"/>
                    </a:lnTo>
                    <a:lnTo>
                      <a:pt x="263833" y="465992"/>
                    </a:lnTo>
                    <a:close/>
                    <a:moveTo>
                      <a:pt x="706041" y="447227"/>
                    </a:moveTo>
                    <a:cubicBezTo>
                      <a:pt x="689210" y="429749"/>
                      <a:pt x="672160" y="412623"/>
                      <a:pt x="655034" y="395430"/>
                    </a:cubicBezTo>
                    <a:cubicBezTo>
                      <a:pt x="653215" y="393668"/>
                      <a:pt x="652205" y="391239"/>
                      <a:pt x="652243" y="388696"/>
                    </a:cubicBezTo>
                    <a:lnTo>
                      <a:pt x="652243" y="27222"/>
                    </a:lnTo>
                    <a:cubicBezTo>
                      <a:pt x="652243" y="12192"/>
                      <a:pt x="640051" y="0"/>
                      <a:pt x="625021" y="0"/>
                    </a:cubicBezTo>
                    <a:lnTo>
                      <a:pt x="88611" y="0"/>
                    </a:lnTo>
                    <a:cubicBezTo>
                      <a:pt x="73343" y="0"/>
                      <a:pt x="60960" y="12382"/>
                      <a:pt x="60960" y="27661"/>
                    </a:cubicBezTo>
                    <a:lnTo>
                      <a:pt x="63970" y="389773"/>
                    </a:lnTo>
                    <a:cubicBezTo>
                      <a:pt x="63779" y="392049"/>
                      <a:pt x="62760" y="394164"/>
                      <a:pt x="61103" y="395726"/>
                    </a:cubicBezTo>
                    <a:cubicBezTo>
                      <a:pt x="43910" y="412985"/>
                      <a:pt x="26718" y="430254"/>
                      <a:pt x="9811" y="447799"/>
                    </a:cubicBezTo>
                    <a:cubicBezTo>
                      <a:pt x="6220" y="452047"/>
                      <a:pt x="2943" y="456552"/>
                      <a:pt x="0" y="461267"/>
                    </a:cubicBezTo>
                    <a:lnTo>
                      <a:pt x="0" y="466354"/>
                    </a:lnTo>
                    <a:cubicBezTo>
                      <a:pt x="2915" y="474907"/>
                      <a:pt x="8325" y="482394"/>
                      <a:pt x="15545" y="487842"/>
                    </a:cubicBezTo>
                    <a:cubicBezTo>
                      <a:pt x="16897" y="488728"/>
                      <a:pt x="18402" y="489356"/>
                      <a:pt x="19983" y="489709"/>
                    </a:cubicBezTo>
                    <a:cubicBezTo>
                      <a:pt x="20717" y="489814"/>
                      <a:pt x="21469" y="489814"/>
                      <a:pt x="22203" y="489709"/>
                    </a:cubicBezTo>
                    <a:lnTo>
                      <a:pt x="694144" y="489709"/>
                    </a:lnTo>
                    <a:cubicBezTo>
                      <a:pt x="697049" y="489795"/>
                      <a:pt x="699868" y="488775"/>
                      <a:pt x="702031" y="486842"/>
                    </a:cubicBezTo>
                    <a:cubicBezTo>
                      <a:pt x="708574" y="481441"/>
                      <a:pt x="713527" y="474355"/>
                      <a:pt x="716356" y="466354"/>
                    </a:cubicBezTo>
                    <a:lnTo>
                      <a:pt x="716356" y="461267"/>
                    </a:lnTo>
                    <a:cubicBezTo>
                      <a:pt x="713242" y="456352"/>
                      <a:pt x="709794" y="451666"/>
                      <a:pt x="706041" y="447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044B6F6-3753-279F-BB77-1E6C244D17E3}"/>
                  </a:ext>
                </a:extLst>
              </p:cNvPr>
              <p:cNvSpPr/>
              <p:nvPr/>
            </p:nvSpPr>
            <p:spPr>
              <a:xfrm>
                <a:off x="-1003015" y="4431941"/>
                <a:ext cx="530742" cy="319849"/>
              </a:xfrm>
              <a:custGeom>
                <a:avLst/>
                <a:gdLst>
                  <a:gd name="connsiteX0" fmla="*/ 0 w 530742"/>
                  <a:gd name="connsiteY0" fmla="*/ 0 h 319849"/>
                  <a:gd name="connsiteX1" fmla="*/ 530743 w 530742"/>
                  <a:gd name="connsiteY1" fmla="*/ 0 h 319849"/>
                  <a:gd name="connsiteX2" fmla="*/ 530743 w 530742"/>
                  <a:gd name="connsiteY2" fmla="*/ 319850 h 319849"/>
                  <a:gd name="connsiteX3" fmla="*/ 0 w 530742"/>
                  <a:gd name="connsiteY3" fmla="*/ 319850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42" h="319849">
                    <a:moveTo>
                      <a:pt x="0" y="0"/>
                    </a:moveTo>
                    <a:lnTo>
                      <a:pt x="530743" y="0"/>
                    </a:lnTo>
                    <a:lnTo>
                      <a:pt x="530743" y="319850"/>
                    </a:lnTo>
                    <a:lnTo>
                      <a:pt x="0" y="3198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DCD668CD-EAB2-DEF0-8AC5-DF717FBE2C06}"/>
                  </a:ext>
                </a:extLst>
              </p:cNvPr>
              <p:cNvSpPr/>
              <p:nvPr/>
            </p:nvSpPr>
            <p:spPr>
              <a:xfrm>
                <a:off x="-826841" y="4472737"/>
                <a:ext cx="171183" cy="230981"/>
              </a:xfrm>
              <a:custGeom>
                <a:avLst/>
                <a:gdLst>
                  <a:gd name="connsiteX0" fmla="*/ 49416 w 171183"/>
                  <a:gd name="connsiteY0" fmla="*/ 230981 h 230981"/>
                  <a:gd name="connsiteX1" fmla="*/ 112462 w 171183"/>
                  <a:gd name="connsiteY1" fmla="*/ 230981 h 230981"/>
                  <a:gd name="connsiteX2" fmla="*/ 112462 w 171183"/>
                  <a:gd name="connsiteY2" fmla="*/ 175365 h 230981"/>
                  <a:gd name="connsiteX3" fmla="*/ 49416 w 171183"/>
                  <a:gd name="connsiteY3" fmla="*/ 175365 h 230981"/>
                  <a:gd name="connsiteX4" fmla="*/ 49416 w 171183"/>
                  <a:gd name="connsiteY4" fmla="*/ 230981 h 230981"/>
                  <a:gd name="connsiteX5" fmla="*/ 114405 w 171183"/>
                  <a:gd name="connsiteY5" fmla="*/ 140122 h 230981"/>
                  <a:gd name="connsiteX6" fmla="*/ 134160 w 171183"/>
                  <a:gd name="connsiteY6" fmla="*/ 120215 h 230981"/>
                  <a:gd name="connsiteX7" fmla="*/ 163897 w 171183"/>
                  <a:gd name="connsiteY7" fmla="*/ 90316 h 230981"/>
                  <a:gd name="connsiteX8" fmla="*/ 171183 w 171183"/>
                  <a:gd name="connsiteY8" fmla="*/ 64913 h 230981"/>
                  <a:gd name="connsiteX9" fmla="*/ 142980 w 171183"/>
                  <a:gd name="connsiteY9" fmla="*/ 14097 h 230981"/>
                  <a:gd name="connsiteX10" fmla="*/ 88459 w 171183"/>
                  <a:gd name="connsiteY10" fmla="*/ 0 h 230981"/>
                  <a:gd name="connsiteX11" fmla="*/ 24089 w 171183"/>
                  <a:gd name="connsiteY11" fmla="*/ 20212 h 230981"/>
                  <a:gd name="connsiteX12" fmla="*/ 0 w 171183"/>
                  <a:gd name="connsiteY12" fmla="*/ 73590 h 230981"/>
                  <a:gd name="connsiteX13" fmla="*/ 60112 w 171183"/>
                  <a:gd name="connsiteY13" fmla="*/ 81020 h 230981"/>
                  <a:gd name="connsiteX14" fmla="*/ 69323 w 171183"/>
                  <a:gd name="connsiteY14" fmla="*/ 55616 h 230981"/>
                  <a:gd name="connsiteX15" fmla="*/ 87525 w 171183"/>
                  <a:gd name="connsiteY15" fmla="*/ 48330 h 230981"/>
                  <a:gd name="connsiteX16" fmla="*/ 102784 w 171183"/>
                  <a:gd name="connsiteY16" fmla="*/ 53054 h 230981"/>
                  <a:gd name="connsiteX17" fmla="*/ 107823 w 171183"/>
                  <a:gd name="connsiteY17" fmla="*/ 66304 h 230981"/>
                  <a:gd name="connsiteX18" fmla="*/ 95269 w 171183"/>
                  <a:gd name="connsiteY18" fmla="*/ 85049 h 230981"/>
                  <a:gd name="connsiteX19" fmla="*/ 64980 w 171183"/>
                  <a:gd name="connsiteY19" fmla="*/ 112319 h 230981"/>
                  <a:gd name="connsiteX20" fmla="*/ 54835 w 171183"/>
                  <a:gd name="connsiteY20" fmla="*/ 129435 h 230981"/>
                  <a:gd name="connsiteX21" fmla="*/ 51435 w 171183"/>
                  <a:gd name="connsiteY21" fmla="*/ 153829 h 230981"/>
                  <a:gd name="connsiteX22" fmla="*/ 51435 w 171183"/>
                  <a:gd name="connsiteY22" fmla="*/ 159715 h 230981"/>
                  <a:gd name="connsiteX23" fmla="*/ 110299 w 171183"/>
                  <a:gd name="connsiteY23" fmla="*/ 159715 h 230981"/>
                  <a:gd name="connsiteX24" fmla="*/ 114405 w 171183"/>
                  <a:gd name="connsiteY24" fmla="*/ 140122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183" h="230981">
                    <a:moveTo>
                      <a:pt x="49416" y="230981"/>
                    </a:moveTo>
                    <a:lnTo>
                      <a:pt x="112462" y="230981"/>
                    </a:lnTo>
                    <a:lnTo>
                      <a:pt x="112462" y="175365"/>
                    </a:lnTo>
                    <a:lnTo>
                      <a:pt x="49416" y="175365"/>
                    </a:lnTo>
                    <a:lnTo>
                      <a:pt x="49416" y="230981"/>
                    </a:lnTo>
                    <a:close/>
                    <a:moveTo>
                      <a:pt x="114405" y="140122"/>
                    </a:moveTo>
                    <a:cubicBezTo>
                      <a:pt x="117138" y="135112"/>
                      <a:pt x="123730" y="128473"/>
                      <a:pt x="134160" y="120215"/>
                    </a:cubicBezTo>
                    <a:cubicBezTo>
                      <a:pt x="149133" y="108442"/>
                      <a:pt x="159039" y="98479"/>
                      <a:pt x="163897" y="90316"/>
                    </a:cubicBezTo>
                    <a:cubicBezTo>
                      <a:pt x="168754" y="82153"/>
                      <a:pt x="171183" y="73695"/>
                      <a:pt x="171183" y="64913"/>
                    </a:cubicBezTo>
                    <a:cubicBezTo>
                      <a:pt x="171183" y="43739"/>
                      <a:pt x="161782" y="26803"/>
                      <a:pt x="142980" y="14097"/>
                    </a:cubicBezTo>
                    <a:cubicBezTo>
                      <a:pt x="129140" y="4705"/>
                      <a:pt x="110976" y="0"/>
                      <a:pt x="88459" y="0"/>
                    </a:cubicBezTo>
                    <a:cubicBezTo>
                      <a:pt x="59541" y="0"/>
                      <a:pt x="38081" y="6744"/>
                      <a:pt x="24089" y="20212"/>
                    </a:cubicBezTo>
                    <a:cubicBezTo>
                      <a:pt x="10097" y="33690"/>
                      <a:pt x="2057" y="51483"/>
                      <a:pt x="0" y="73590"/>
                    </a:cubicBezTo>
                    <a:lnTo>
                      <a:pt x="60112" y="81020"/>
                    </a:lnTo>
                    <a:cubicBezTo>
                      <a:pt x="61446" y="68932"/>
                      <a:pt x="64522" y="60474"/>
                      <a:pt x="69323" y="55616"/>
                    </a:cubicBezTo>
                    <a:cubicBezTo>
                      <a:pt x="74133" y="50768"/>
                      <a:pt x="80191" y="48330"/>
                      <a:pt x="87525" y="48330"/>
                    </a:cubicBezTo>
                    <a:cubicBezTo>
                      <a:pt x="94345" y="48330"/>
                      <a:pt x="99422" y="49911"/>
                      <a:pt x="102784" y="53054"/>
                    </a:cubicBezTo>
                    <a:cubicBezTo>
                      <a:pt x="106137" y="56207"/>
                      <a:pt x="107823" y="60627"/>
                      <a:pt x="107823" y="66304"/>
                    </a:cubicBezTo>
                    <a:cubicBezTo>
                      <a:pt x="107823" y="71980"/>
                      <a:pt x="103642" y="78229"/>
                      <a:pt x="95269" y="85049"/>
                    </a:cubicBezTo>
                    <a:cubicBezTo>
                      <a:pt x="79572" y="98069"/>
                      <a:pt x="69475" y="107156"/>
                      <a:pt x="64980" y="112319"/>
                    </a:cubicBezTo>
                    <a:cubicBezTo>
                      <a:pt x="60493" y="117481"/>
                      <a:pt x="57112" y="123187"/>
                      <a:pt x="54835" y="129435"/>
                    </a:cubicBezTo>
                    <a:cubicBezTo>
                      <a:pt x="52568" y="135684"/>
                      <a:pt x="51435" y="143818"/>
                      <a:pt x="51435" y="153829"/>
                    </a:cubicBezTo>
                    <a:lnTo>
                      <a:pt x="51435" y="159715"/>
                    </a:lnTo>
                    <a:lnTo>
                      <a:pt x="110299" y="159715"/>
                    </a:lnTo>
                    <a:cubicBezTo>
                      <a:pt x="110299" y="151657"/>
                      <a:pt x="111671" y="145132"/>
                      <a:pt x="114405" y="14012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70" name="Tijdelijke aanduiding voor afbeelding 69">
            <a:extLst>
              <a:ext uri="{FF2B5EF4-FFF2-40B4-BE49-F238E27FC236}">
                <a16:creationId xmlns:a16="http://schemas.microsoft.com/office/drawing/2014/main" id="{992C8096-3BF4-093F-AB2C-FB5999DC4B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381000"/>
            <a:ext cx="11430000" cy="3559931"/>
          </a:xfrm>
          <a:custGeom>
            <a:avLst/>
            <a:gdLst>
              <a:gd name="connsiteX0" fmla="*/ 0 w 11430000"/>
              <a:gd name="connsiteY0" fmla="*/ 0 h 3559931"/>
              <a:gd name="connsiteX1" fmla="*/ 5257800 w 11430000"/>
              <a:gd name="connsiteY1" fmla="*/ 0 h 3559931"/>
              <a:gd name="connsiteX2" fmla="*/ 6172200 w 11430000"/>
              <a:gd name="connsiteY2" fmla="*/ 0 h 3559931"/>
              <a:gd name="connsiteX3" fmla="*/ 9965400 w 11430000"/>
              <a:gd name="connsiteY3" fmla="*/ 0 h 3559931"/>
              <a:gd name="connsiteX4" fmla="*/ 9965400 w 11430000"/>
              <a:gd name="connsiteY4" fmla="*/ 1897201 h 3559931"/>
              <a:gd name="connsiteX5" fmla="*/ 11110200 w 11430000"/>
              <a:gd name="connsiteY5" fmla="*/ 1897201 h 3559931"/>
              <a:gd name="connsiteX6" fmla="*/ 11110200 w 11430000"/>
              <a:gd name="connsiteY6" fmla="*/ 0 h 3559931"/>
              <a:gd name="connsiteX7" fmla="*/ 11430000 w 11430000"/>
              <a:gd name="connsiteY7" fmla="*/ 0 h 3559931"/>
              <a:gd name="connsiteX8" fmla="*/ 11430000 w 11430000"/>
              <a:gd name="connsiteY8" fmla="*/ 3559931 h 3559931"/>
              <a:gd name="connsiteX9" fmla="*/ 0 w 11430000"/>
              <a:gd name="connsiteY9" fmla="*/ 3559931 h 35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0" h="3559931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3559931"/>
                </a:lnTo>
                <a:lnTo>
                  <a:pt x="0" y="35599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CC8CD1A2-F18C-A241-CEE8-E2E1A6A0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998" y="381000"/>
            <a:ext cx="5310004" cy="3564000"/>
          </a:xfrm>
        </p:spPr>
        <p:txBody>
          <a:bodyPr tIns="288000" bIns="0" anchor="ctr" anchorCtr="0"/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09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DCECCB84-F9BA-43D5-87BE-67443E8EF086}">
      <p15:sldGuideLst xmlns:p15="http://schemas.microsoft.com/office/powerpoint/2012/main">
        <p15:guide id="1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ep 51">
            <a:extLst>
              <a:ext uri="{FF2B5EF4-FFF2-40B4-BE49-F238E27FC236}">
                <a16:creationId xmlns:a16="http://schemas.microsoft.com/office/drawing/2014/main" id="{51089ABD-9E72-48EF-EE05-7EC7863EFB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06236" y="365761"/>
            <a:ext cx="1224000" cy="2029267"/>
            <a:chOff x="10346102" y="381002"/>
            <a:chExt cx="1144269" cy="1897083"/>
          </a:xfrm>
        </p:grpSpPr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D803B3A5-582F-570F-81A3-4B0E6A36FC07}"/>
                </a:ext>
              </a:extLst>
            </p:cNvPr>
            <p:cNvSpPr/>
            <p:nvPr/>
          </p:nvSpPr>
          <p:spPr>
            <a:xfrm>
              <a:off x="10346102" y="381002"/>
              <a:ext cx="1144269" cy="1897083"/>
            </a:xfrm>
            <a:custGeom>
              <a:avLst/>
              <a:gdLst>
                <a:gd name="connsiteX0" fmla="*/ 1144269 w 1144269"/>
                <a:gd name="connsiteY0" fmla="*/ 1897084 h 1897083"/>
                <a:gd name="connsiteX1" fmla="*/ 0 w 1144269"/>
                <a:gd name="connsiteY1" fmla="*/ 1897084 h 1897083"/>
                <a:gd name="connsiteX2" fmla="*/ 0 w 1144269"/>
                <a:gd name="connsiteY2" fmla="*/ 0 h 1897083"/>
                <a:gd name="connsiteX3" fmla="*/ 1144269 w 1144269"/>
                <a:gd name="connsiteY3" fmla="*/ 504508 h 189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269" h="1897083">
                  <a:moveTo>
                    <a:pt x="1144269" y="1897084"/>
                  </a:moveTo>
                  <a:lnTo>
                    <a:pt x="0" y="1897084"/>
                  </a:lnTo>
                  <a:lnTo>
                    <a:pt x="0" y="0"/>
                  </a:lnTo>
                  <a:lnTo>
                    <a:pt x="1144269" y="504508"/>
                  </a:lnTo>
                  <a:close/>
                </a:path>
              </a:pathLst>
            </a:custGeom>
            <a:solidFill>
              <a:schemeClr val="tx2"/>
            </a:solidFill>
            <a:ln w="1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D7FEA36-DA48-2E75-95D1-EE72D74AA8C8}"/>
                </a:ext>
              </a:extLst>
            </p:cNvPr>
            <p:cNvSpPr/>
            <p:nvPr/>
          </p:nvSpPr>
          <p:spPr>
            <a:xfrm>
              <a:off x="10346102" y="381002"/>
              <a:ext cx="1144269" cy="509771"/>
            </a:xfrm>
            <a:custGeom>
              <a:avLst/>
              <a:gdLst>
                <a:gd name="connsiteX0" fmla="*/ 1144269 w 1144269"/>
                <a:gd name="connsiteY0" fmla="*/ 509772 h 509771"/>
                <a:gd name="connsiteX1" fmla="*/ 1144269 w 1144269"/>
                <a:gd name="connsiteY1" fmla="*/ 0 h 509771"/>
                <a:gd name="connsiteX2" fmla="*/ 0 w 1144269"/>
                <a:gd name="connsiteY2" fmla="*/ 0 h 5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269" h="509771">
                  <a:moveTo>
                    <a:pt x="1144269" y="509772"/>
                  </a:moveTo>
                  <a:lnTo>
                    <a:pt x="11442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1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</p:grpSp>
      <p:sp>
        <p:nvSpPr>
          <p:cNvPr id="53" name="Rechthoek 52">
            <a:extLst>
              <a:ext uri="{FF2B5EF4-FFF2-40B4-BE49-F238E27FC236}">
                <a16:creationId xmlns:a16="http://schemas.microsoft.com/office/drawing/2014/main" id="{BDF7F202-3068-2A93-9D48-35C5F979BC03}"/>
              </a:ext>
            </a:extLst>
          </p:cNvPr>
          <p:cNvSpPr/>
          <p:nvPr userDrawn="1"/>
        </p:nvSpPr>
        <p:spPr>
          <a:xfrm>
            <a:off x="10212705" y="241935"/>
            <a:ext cx="1379220" cy="13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Tijdelijke aanduiding voor afbeelding 71">
            <a:extLst>
              <a:ext uri="{FF2B5EF4-FFF2-40B4-BE49-F238E27FC236}">
                <a16:creationId xmlns:a16="http://schemas.microsoft.com/office/drawing/2014/main" id="{F4B8FF07-C26B-B96C-220A-625891FDE1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0" y="381000"/>
            <a:ext cx="11430000" cy="3559931"/>
          </a:xfrm>
          <a:custGeom>
            <a:avLst/>
            <a:gdLst>
              <a:gd name="connsiteX0" fmla="*/ 0 w 11430000"/>
              <a:gd name="connsiteY0" fmla="*/ 0 h 3559931"/>
              <a:gd name="connsiteX1" fmla="*/ 5257800 w 11430000"/>
              <a:gd name="connsiteY1" fmla="*/ 0 h 3559931"/>
              <a:gd name="connsiteX2" fmla="*/ 6172200 w 11430000"/>
              <a:gd name="connsiteY2" fmla="*/ 0 h 3559931"/>
              <a:gd name="connsiteX3" fmla="*/ 9965400 w 11430000"/>
              <a:gd name="connsiteY3" fmla="*/ 0 h 3559931"/>
              <a:gd name="connsiteX4" fmla="*/ 9965400 w 11430000"/>
              <a:gd name="connsiteY4" fmla="*/ 1897201 h 3559931"/>
              <a:gd name="connsiteX5" fmla="*/ 11110200 w 11430000"/>
              <a:gd name="connsiteY5" fmla="*/ 1897201 h 3559931"/>
              <a:gd name="connsiteX6" fmla="*/ 11110200 w 11430000"/>
              <a:gd name="connsiteY6" fmla="*/ 0 h 3559931"/>
              <a:gd name="connsiteX7" fmla="*/ 11430000 w 11430000"/>
              <a:gd name="connsiteY7" fmla="*/ 0 h 3559931"/>
              <a:gd name="connsiteX8" fmla="*/ 11430000 w 11430000"/>
              <a:gd name="connsiteY8" fmla="*/ 3559931 h 3559931"/>
              <a:gd name="connsiteX9" fmla="*/ 0 w 11430000"/>
              <a:gd name="connsiteY9" fmla="*/ 3559931 h 355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0" h="3559931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3559931"/>
                </a:lnTo>
                <a:lnTo>
                  <a:pt x="0" y="35599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9799096-ECBB-B0A0-8508-54D6D3B57495}"/>
              </a:ext>
            </a:extLst>
          </p:cNvPr>
          <p:cNvSpPr/>
          <p:nvPr userDrawn="1"/>
        </p:nvSpPr>
        <p:spPr>
          <a:xfrm>
            <a:off x="3440997" y="4826710"/>
            <a:ext cx="8370002" cy="899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CC8CD1A2-F18C-A241-CEE8-E2E1A6A0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998" y="381000"/>
            <a:ext cx="5310004" cy="3564000"/>
          </a:xfrm>
        </p:spPr>
        <p:txBody>
          <a:bodyPr tIns="288000" bIns="0" anchor="ctr" anchorCtr="0"/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7E5F850-1746-174E-F2C5-929DDF5BAA95}"/>
              </a:ext>
            </a:extLst>
          </p:cNvPr>
          <p:cNvSpPr/>
          <p:nvPr userDrawn="1"/>
        </p:nvSpPr>
        <p:spPr>
          <a:xfrm>
            <a:off x="3440998" y="3944409"/>
            <a:ext cx="8370002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7831601-D6B2-F09B-A46C-00F8F1BFB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468" y="3944409"/>
            <a:ext cx="7470472" cy="900932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46CCCD1-E52B-20AD-B64F-732533E46A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3139" y="4842436"/>
            <a:ext cx="6615170" cy="884737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grpSp>
        <p:nvGrpSpPr>
          <p:cNvPr id="74" name="Groep 73">
            <a:extLst>
              <a:ext uri="{FF2B5EF4-FFF2-40B4-BE49-F238E27FC236}">
                <a16:creationId xmlns:a16="http://schemas.microsoft.com/office/drawing/2014/main" id="{1B1D3A13-2B47-8AA4-DF75-87FE4B5C1818}"/>
              </a:ext>
            </a:extLst>
          </p:cNvPr>
          <p:cNvGrpSpPr/>
          <p:nvPr userDrawn="1"/>
        </p:nvGrpSpPr>
        <p:grpSpPr>
          <a:xfrm>
            <a:off x="3944408" y="4844409"/>
            <a:ext cx="885600" cy="884737"/>
            <a:chOff x="3944408" y="4844409"/>
            <a:chExt cx="885600" cy="884737"/>
          </a:xfrm>
        </p:grpSpPr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B2DA8C8E-E882-EA6F-E769-02F4A6DE61AF}"/>
                </a:ext>
              </a:extLst>
            </p:cNvPr>
            <p:cNvSpPr/>
            <p:nvPr userDrawn="1"/>
          </p:nvSpPr>
          <p:spPr>
            <a:xfrm>
              <a:off x="3944408" y="4844409"/>
              <a:ext cx="885600" cy="884737"/>
            </a:xfrm>
            <a:custGeom>
              <a:avLst/>
              <a:gdLst>
                <a:gd name="connsiteX0" fmla="*/ 0 w 1150200"/>
                <a:gd name="connsiteY0" fmla="*/ 0 h 766800"/>
                <a:gd name="connsiteX1" fmla="*/ 383400 w 1150200"/>
                <a:gd name="connsiteY1" fmla="*/ 0 h 766800"/>
                <a:gd name="connsiteX2" fmla="*/ 766800 w 1150200"/>
                <a:gd name="connsiteY2" fmla="*/ 0 h 766800"/>
                <a:gd name="connsiteX3" fmla="*/ 1150200 w 1150200"/>
                <a:gd name="connsiteY3" fmla="*/ 0 h 766800"/>
                <a:gd name="connsiteX4" fmla="*/ 1150200 w 1150200"/>
                <a:gd name="connsiteY4" fmla="*/ 766800 h 766800"/>
                <a:gd name="connsiteX5" fmla="*/ 766800 w 1150200"/>
                <a:gd name="connsiteY5" fmla="*/ 766800 h 766800"/>
                <a:gd name="connsiteX6" fmla="*/ 383400 w 1150200"/>
                <a:gd name="connsiteY6" fmla="*/ 766800 h 766800"/>
                <a:gd name="connsiteX7" fmla="*/ 0 w 1150200"/>
                <a:gd name="connsiteY7" fmla="*/ 766800 h 7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200" h="766800">
                  <a:moveTo>
                    <a:pt x="0" y="0"/>
                  </a:moveTo>
                  <a:lnTo>
                    <a:pt x="383400" y="0"/>
                  </a:lnTo>
                  <a:lnTo>
                    <a:pt x="766800" y="0"/>
                  </a:lnTo>
                  <a:lnTo>
                    <a:pt x="1150200" y="0"/>
                  </a:lnTo>
                  <a:lnTo>
                    <a:pt x="1150200" y="766800"/>
                  </a:lnTo>
                  <a:lnTo>
                    <a:pt x="766800" y="766800"/>
                  </a:lnTo>
                  <a:lnTo>
                    <a:pt x="383400" y="766800"/>
                  </a:lnTo>
                  <a:lnTo>
                    <a:pt x="0" y="7668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 dirty="0"/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3810ACC-7450-AB83-6192-2A05A1894FE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081208" y="5025551"/>
              <a:ext cx="612000" cy="519420"/>
              <a:chOff x="4601892" y="4638259"/>
              <a:chExt cx="462476" cy="392515"/>
            </a:xfrm>
          </p:grpSpPr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9411313A-7296-36BB-7302-FCAD4E2380D2}"/>
                  </a:ext>
                </a:extLst>
              </p:cNvPr>
              <p:cNvSpPr/>
              <p:nvPr/>
            </p:nvSpPr>
            <p:spPr>
              <a:xfrm>
                <a:off x="4740280" y="4715040"/>
                <a:ext cx="324088" cy="315734"/>
              </a:xfrm>
              <a:custGeom>
                <a:avLst/>
                <a:gdLst>
                  <a:gd name="connsiteX0" fmla="*/ 208312 w 324088"/>
                  <a:gd name="connsiteY0" fmla="*/ 107432 h 315734"/>
                  <a:gd name="connsiteX1" fmla="*/ 185223 w 324088"/>
                  <a:gd name="connsiteY1" fmla="*/ 107432 h 315734"/>
                  <a:gd name="connsiteX2" fmla="*/ 185223 w 324088"/>
                  <a:gd name="connsiteY2" fmla="*/ 130521 h 315734"/>
                  <a:gd name="connsiteX3" fmla="*/ 138865 w 324088"/>
                  <a:gd name="connsiteY3" fmla="*/ 130521 h 315734"/>
                  <a:gd name="connsiteX4" fmla="*/ 138865 w 324088"/>
                  <a:gd name="connsiteY4" fmla="*/ 153772 h 315734"/>
                  <a:gd name="connsiteX5" fmla="*/ 0 w 324088"/>
                  <a:gd name="connsiteY5" fmla="*/ 153772 h 315734"/>
                  <a:gd name="connsiteX6" fmla="*/ 0 w 324088"/>
                  <a:gd name="connsiteY6" fmla="*/ 176860 h 315734"/>
                  <a:gd name="connsiteX7" fmla="*/ 69437 w 324088"/>
                  <a:gd name="connsiteY7" fmla="*/ 176860 h 315734"/>
                  <a:gd name="connsiteX8" fmla="*/ 69437 w 324088"/>
                  <a:gd name="connsiteY8" fmla="*/ 199968 h 315734"/>
                  <a:gd name="connsiteX9" fmla="*/ 92526 w 324088"/>
                  <a:gd name="connsiteY9" fmla="*/ 199968 h 315734"/>
                  <a:gd name="connsiteX10" fmla="*/ 92526 w 324088"/>
                  <a:gd name="connsiteY10" fmla="*/ 223199 h 315734"/>
                  <a:gd name="connsiteX11" fmla="*/ 115776 w 324088"/>
                  <a:gd name="connsiteY11" fmla="*/ 223199 h 315734"/>
                  <a:gd name="connsiteX12" fmla="*/ 115776 w 324088"/>
                  <a:gd name="connsiteY12" fmla="*/ 246307 h 315734"/>
                  <a:gd name="connsiteX13" fmla="*/ 208312 w 324088"/>
                  <a:gd name="connsiteY13" fmla="*/ 246307 h 315734"/>
                  <a:gd name="connsiteX14" fmla="*/ 208312 w 324088"/>
                  <a:gd name="connsiteY14" fmla="*/ 269396 h 315734"/>
                  <a:gd name="connsiteX15" fmla="*/ 231562 w 324088"/>
                  <a:gd name="connsiteY15" fmla="*/ 269396 h 315734"/>
                  <a:gd name="connsiteX16" fmla="*/ 231562 w 324088"/>
                  <a:gd name="connsiteY16" fmla="*/ 292646 h 315734"/>
                  <a:gd name="connsiteX17" fmla="*/ 254660 w 324088"/>
                  <a:gd name="connsiteY17" fmla="*/ 292646 h 315734"/>
                  <a:gd name="connsiteX18" fmla="*/ 254660 w 324088"/>
                  <a:gd name="connsiteY18" fmla="*/ 315735 h 315734"/>
                  <a:gd name="connsiteX19" fmla="*/ 277749 w 324088"/>
                  <a:gd name="connsiteY19" fmla="*/ 315735 h 315734"/>
                  <a:gd name="connsiteX20" fmla="*/ 277749 w 324088"/>
                  <a:gd name="connsiteY20" fmla="*/ 223199 h 315734"/>
                  <a:gd name="connsiteX21" fmla="*/ 301000 w 324088"/>
                  <a:gd name="connsiteY21" fmla="*/ 223199 h 315734"/>
                  <a:gd name="connsiteX22" fmla="*/ 301000 w 324088"/>
                  <a:gd name="connsiteY22" fmla="*/ 199968 h 315734"/>
                  <a:gd name="connsiteX23" fmla="*/ 324088 w 324088"/>
                  <a:gd name="connsiteY23" fmla="*/ 199968 h 315734"/>
                  <a:gd name="connsiteX24" fmla="*/ 324088 w 324088"/>
                  <a:gd name="connsiteY24" fmla="*/ 107432 h 315734"/>
                  <a:gd name="connsiteX25" fmla="*/ 301000 w 324088"/>
                  <a:gd name="connsiteY25" fmla="*/ 107432 h 315734"/>
                  <a:gd name="connsiteX26" fmla="*/ 301000 w 324088"/>
                  <a:gd name="connsiteY26" fmla="*/ 84182 h 315734"/>
                  <a:gd name="connsiteX27" fmla="*/ 277749 w 324088"/>
                  <a:gd name="connsiteY27" fmla="*/ 84182 h 315734"/>
                  <a:gd name="connsiteX28" fmla="*/ 277749 w 324088"/>
                  <a:gd name="connsiteY28" fmla="*/ 61084 h 315734"/>
                  <a:gd name="connsiteX29" fmla="*/ 231562 w 324088"/>
                  <a:gd name="connsiteY29" fmla="*/ 61084 h 315734"/>
                  <a:gd name="connsiteX30" fmla="*/ 231562 w 324088"/>
                  <a:gd name="connsiteY30" fmla="*/ 0 h 315734"/>
                  <a:gd name="connsiteX31" fmla="*/ 208312 w 324088"/>
                  <a:gd name="connsiteY31" fmla="*/ 0 h 315734"/>
                  <a:gd name="connsiteX32" fmla="*/ 208312 w 324088"/>
                  <a:gd name="connsiteY32" fmla="*/ 107432 h 3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4088" h="315734">
                    <a:moveTo>
                      <a:pt x="208312" y="107432"/>
                    </a:moveTo>
                    <a:lnTo>
                      <a:pt x="185223" y="107432"/>
                    </a:lnTo>
                    <a:lnTo>
                      <a:pt x="185223" y="130521"/>
                    </a:lnTo>
                    <a:lnTo>
                      <a:pt x="138865" y="130521"/>
                    </a:lnTo>
                    <a:lnTo>
                      <a:pt x="138865" y="153772"/>
                    </a:lnTo>
                    <a:lnTo>
                      <a:pt x="0" y="153772"/>
                    </a:lnTo>
                    <a:lnTo>
                      <a:pt x="0" y="176860"/>
                    </a:lnTo>
                    <a:lnTo>
                      <a:pt x="69437" y="176860"/>
                    </a:lnTo>
                    <a:lnTo>
                      <a:pt x="69437" y="199968"/>
                    </a:lnTo>
                    <a:lnTo>
                      <a:pt x="92526" y="199968"/>
                    </a:lnTo>
                    <a:lnTo>
                      <a:pt x="92526" y="223199"/>
                    </a:lnTo>
                    <a:lnTo>
                      <a:pt x="115776" y="223199"/>
                    </a:lnTo>
                    <a:lnTo>
                      <a:pt x="115776" y="246307"/>
                    </a:lnTo>
                    <a:lnTo>
                      <a:pt x="208312" y="246307"/>
                    </a:lnTo>
                    <a:lnTo>
                      <a:pt x="208312" y="269396"/>
                    </a:lnTo>
                    <a:lnTo>
                      <a:pt x="231562" y="269396"/>
                    </a:lnTo>
                    <a:lnTo>
                      <a:pt x="231562" y="292646"/>
                    </a:lnTo>
                    <a:lnTo>
                      <a:pt x="254660" y="292646"/>
                    </a:lnTo>
                    <a:lnTo>
                      <a:pt x="254660" y="315735"/>
                    </a:lnTo>
                    <a:lnTo>
                      <a:pt x="277749" y="315735"/>
                    </a:lnTo>
                    <a:lnTo>
                      <a:pt x="277749" y="223199"/>
                    </a:lnTo>
                    <a:lnTo>
                      <a:pt x="301000" y="223199"/>
                    </a:lnTo>
                    <a:lnTo>
                      <a:pt x="301000" y="199968"/>
                    </a:lnTo>
                    <a:lnTo>
                      <a:pt x="324088" y="199968"/>
                    </a:lnTo>
                    <a:lnTo>
                      <a:pt x="324088" y="107432"/>
                    </a:lnTo>
                    <a:lnTo>
                      <a:pt x="301000" y="107432"/>
                    </a:lnTo>
                    <a:lnTo>
                      <a:pt x="301000" y="84182"/>
                    </a:lnTo>
                    <a:lnTo>
                      <a:pt x="277749" y="84182"/>
                    </a:lnTo>
                    <a:lnTo>
                      <a:pt x="277749" y="61084"/>
                    </a:lnTo>
                    <a:lnTo>
                      <a:pt x="231562" y="61084"/>
                    </a:lnTo>
                    <a:lnTo>
                      <a:pt x="231562" y="0"/>
                    </a:lnTo>
                    <a:lnTo>
                      <a:pt x="208312" y="0"/>
                    </a:lnTo>
                    <a:lnTo>
                      <a:pt x="208312" y="1074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839FF9AE-1E96-D41F-71D5-69AB9F5917FF}"/>
                  </a:ext>
                </a:extLst>
              </p:cNvPr>
              <p:cNvSpPr/>
              <p:nvPr/>
            </p:nvSpPr>
            <p:spPr>
              <a:xfrm>
                <a:off x="4625152" y="4661366"/>
                <a:ext cx="324078" cy="254641"/>
              </a:xfrm>
              <a:custGeom>
                <a:avLst/>
                <a:gdLst>
                  <a:gd name="connsiteX0" fmla="*/ 324079 w 324078"/>
                  <a:gd name="connsiteY0" fmla="*/ 46339 h 254641"/>
                  <a:gd name="connsiteX1" fmla="*/ 324079 w 324078"/>
                  <a:gd name="connsiteY1" fmla="*/ 161735 h 254641"/>
                  <a:gd name="connsiteX2" fmla="*/ 300990 w 324078"/>
                  <a:gd name="connsiteY2" fmla="*/ 161735 h 254641"/>
                  <a:gd name="connsiteX3" fmla="*/ 300990 w 324078"/>
                  <a:gd name="connsiteY3" fmla="*/ 184823 h 254641"/>
                  <a:gd name="connsiteX4" fmla="*/ 254641 w 324078"/>
                  <a:gd name="connsiteY4" fmla="*/ 184823 h 254641"/>
                  <a:gd name="connsiteX5" fmla="*/ 254641 w 324078"/>
                  <a:gd name="connsiteY5" fmla="*/ 208074 h 254641"/>
                  <a:gd name="connsiteX6" fmla="*/ 115776 w 324078"/>
                  <a:gd name="connsiteY6" fmla="*/ 208074 h 254641"/>
                  <a:gd name="connsiteX7" fmla="*/ 115776 w 324078"/>
                  <a:gd name="connsiteY7" fmla="*/ 231543 h 254641"/>
                  <a:gd name="connsiteX8" fmla="*/ 92526 w 324078"/>
                  <a:gd name="connsiteY8" fmla="*/ 231543 h 254641"/>
                  <a:gd name="connsiteX9" fmla="*/ 92526 w 324078"/>
                  <a:gd name="connsiteY9" fmla="*/ 254641 h 254641"/>
                  <a:gd name="connsiteX10" fmla="*/ 69437 w 324078"/>
                  <a:gd name="connsiteY10" fmla="*/ 254641 h 254641"/>
                  <a:gd name="connsiteX11" fmla="*/ 69437 w 324078"/>
                  <a:gd name="connsiteY11" fmla="*/ 208445 h 254641"/>
                  <a:gd name="connsiteX12" fmla="*/ 46339 w 324078"/>
                  <a:gd name="connsiteY12" fmla="*/ 208445 h 254641"/>
                  <a:gd name="connsiteX13" fmla="*/ 46339 w 324078"/>
                  <a:gd name="connsiteY13" fmla="*/ 185195 h 254641"/>
                  <a:gd name="connsiteX14" fmla="*/ 23098 w 324078"/>
                  <a:gd name="connsiteY14" fmla="*/ 185195 h 254641"/>
                  <a:gd name="connsiteX15" fmla="*/ 23098 w 324078"/>
                  <a:gd name="connsiteY15" fmla="*/ 162106 h 254641"/>
                  <a:gd name="connsiteX16" fmla="*/ 0 w 324078"/>
                  <a:gd name="connsiteY16" fmla="*/ 162106 h 254641"/>
                  <a:gd name="connsiteX17" fmla="*/ 0 w 324078"/>
                  <a:gd name="connsiteY17" fmla="*/ 46339 h 254641"/>
                  <a:gd name="connsiteX18" fmla="*/ 23098 w 324078"/>
                  <a:gd name="connsiteY18" fmla="*/ 46339 h 254641"/>
                  <a:gd name="connsiteX19" fmla="*/ 23098 w 324078"/>
                  <a:gd name="connsiteY19" fmla="*/ 23089 h 254641"/>
                  <a:gd name="connsiteX20" fmla="*/ 69437 w 324078"/>
                  <a:gd name="connsiteY20" fmla="*/ 23089 h 254641"/>
                  <a:gd name="connsiteX21" fmla="*/ 69437 w 324078"/>
                  <a:gd name="connsiteY21" fmla="*/ 0 h 254641"/>
                  <a:gd name="connsiteX22" fmla="*/ 254641 w 324078"/>
                  <a:gd name="connsiteY22" fmla="*/ 0 h 254641"/>
                  <a:gd name="connsiteX23" fmla="*/ 254641 w 324078"/>
                  <a:gd name="connsiteY23" fmla="*/ 23089 h 254641"/>
                  <a:gd name="connsiteX24" fmla="*/ 300980 w 324078"/>
                  <a:gd name="connsiteY24" fmla="*/ 23089 h 254641"/>
                  <a:gd name="connsiteX25" fmla="*/ 300980 w 324078"/>
                  <a:gd name="connsiteY25" fmla="*/ 46339 h 254641"/>
                  <a:gd name="connsiteX26" fmla="*/ 324079 w 324078"/>
                  <a:gd name="connsiteY26" fmla="*/ 46339 h 25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078" h="254641">
                    <a:moveTo>
                      <a:pt x="324079" y="46339"/>
                    </a:moveTo>
                    <a:lnTo>
                      <a:pt x="324079" y="161735"/>
                    </a:lnTo>
                    <a:lnTo>
                      <a:pt x="300990" y="161735"/>
                    </a:lnTo>
                    <a:lnTo>
                      <a:pt x="300990" y="184823"/>
                    </a:lnTo>
                    <a:lnTo>
                      <a:pt x="254641" y="184823"/>
                    </a:lnTo>
                    <a:lnTo>
                      <a:pt x="254641" y="208074"/>
                    </a:lnTo>
                    <a:lnTo>
                      <a:pt x="115776" y="208074"/>
                    </a:lnTo>
                    <a:lnTo>
                      <a:pt x="115776" y="231543"/>
                    </a:lnTo>
                    <a:lnTo>
                      <a:pt x="92526" y="231543"/>
                    </a:lnTo>
                    <a:lnTo>
                      <a:pt x="92526" y="254641"/>
                    </a:lnTo>
                    <a:lnTo>
                      <a:pt x="69437" y="254641"/>
                    </a:lnTo>
                    <a:lnTo>
                      <a:pt x="69437" y="208445"/>
                    </a:lnTo>
                    <a:lnTo>
                      <a:pt x="46339" y="208445"/>
                    </a:lnTo>
                    <a:lnTo>
                      <a:pt x="46339" y="185195"/>
                    </a:lnTo>
                    <a:lnTo>
                      <a:pt x="23098" y="185195"/>
                    </a:lnTo>
                    <a:lnTo>
                      <a:pt x="23098" y="162106"/>
                    </a:lnTo>
                    <a:lnTo>
                      <a:pt x="0" y="162106"/>
                    </a:lnTo>
                    <a:lnTo>
                      <a:pt x="0" y="46339"/>
                    </a:lnTo>
                    <a:lnTo>
                      <a:pt x="23098" y="46339"/>
                    </a:lnTo>
                    <a:lnTo>
                      <a:pt x="23098" y="23089"/>
                    </a:lnTo>
                    <a:lnTo>
                      <a:pt x="69437" y="23089"/>
                    </a:lnTo>
                    <a:lnTo>
                      <a:pt x="69437" y="0"/>
                    </a:lnTo>
                    <a:lnTo>
                      <a:pt x="254641" y="0"/>
                    </a:lnTo>
                    <a:lnTo>
                      <a:pt x="254641" y="23089"/>
                    </a:lnTo>
                    <a:lnTo>
                      <a:pt x="300980" y="23089"/>
                    </a:lnTo>
                    <a:lnTo>
                      <a:pt x="300980" y="46339"/>
                    </a:lnTo>
                    <a:lnTo>
                      <a:pt x="324079" y="463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27" name="Graphic 23">
                <a:extLst>
                  <a:ext uri="{FF2B5EF4-FFF2-40B4-BE49-F238E27FC236}">
                    <a16:creationId xmlns:a16="http://schemas.microsoft.com/office/drawing/2014/main" id="{85FC931F-5109-1BEB-E285-2130BD7AC80C}"/>
                  </a:ext>
                </a:extLst>
              </p:cNvPr>
              <p:cNvGrpSpPr/>
              <p:nvPr userDrawn="1"/>
            </p:nvGrpSpPr>
            <p:grpSpPr>
              <a:xfrm>
                <a:off x="4671700" y="4753730"/>
                <a:ext cx="231419" cy="46206"/>
                <a:chOff x="4671700" y="4753730"/>
                <a:chExt cx="231419" cy="46206"/>
              </a:xfrm>
              <a:solidFill>
                <a:srgbClr val="FF5445"/>
              </a:solidFill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931BD22-9719-076D-144D-B7080FABAB70}"/>
                    </a:ext>
                  </a:extLst>
                </p:cNvPr>
                <p:cNvSpPr/>
                <p:nvPr/>
              </p:nvSpPr>
              <p:spPr>
                <a:xfrm>
                  <a:off x="4856914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63 w 46205"/>
                    <a:gd name="connsiteY4" fmla="*/ 39443 h 46205"/>
                    <a:gd name="connsiteX5" fmla="*/ 0 w 46205"/>
                    <a:gd name="connsiteY5" fmla="*/ 23108 h 46205"/>
                    <a:gd name="connsiteX6" fmla="*/ 6763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9" y="46206"/>
                        <a:pt x="23108" y="46206"/>
                      </a:cubicBezTo>
                      <a:cubicBezTo>
                        <a:pt x="16726" y="46206"/>
                        <a:pt x="10944" y="43615"/>
                        <a:pt x="6763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FC60949-9A14-E481-9410-36AA230341D4}"/>
                    </a:ext>
                  </a:extLst>
                </p:cNvPr>
                <p:cNvSpPr/>
                <p:nvPr/>
              </p:nvSpPr>
              <p:spPr>
                <a:xfrm>
                  <a:off x="4764236" y="4753740"/>
                  <a:ext cx="46348" cy="46196"/>
                </a:xfrm>
                <a:custGeom>
                  <a:avLst/>
                  <a:gdLst>
                    <a:gd name="connsiteX0" fmla="*/ 23260 w 46348"/>
                    <a:gd name="connsiteY0" fmla="*/ 0 h 46196"/>
                    <a:gd name="connsiteX1" fmla="*/ 46349 w 46348"/>
                    <a:gd name="connsiteY1" fmla="*/ 23098 h 46196"/>
                    <a:gd name="connsiteX2" fmla="*/ 39586 w 46348"/>
                    <a:gd name="connsiteY2" fmla="*/ 39434 h 46196"/>
                    <a:gd name="connsiteX3" fmla="*/ 23251 w 46348"/>
                    <a:gd name="connsiteY3" fmla="*/ 46196 h 46196"/>
                    <a:gd name="connsiteX4" fmla="*/ 23089 w 46348"/>
                    <a:gd name="connsiteY4" fmla="*/ 46196 h 46196"/>
                    <a:gd name="connsiteX5" fmla="*/ 0 w 46348"/>
                    <a:gd name="connsiteY5" fmla="*/ 23108 h 46196"/>
                    <a:gd name="connsiteX6" fmla="*/ 6763 w 46348"/>
                    <a:gd name="connsiteY6" fmla="*/ 6772 h 46196"/>
                    <a:gd name="connsiteX7" fmla="*/ 23098 w 46348"/>
                    <a:gd name="connsiteY7" fmla="*/ 0 h 46196"/>
                    <a:gd name="connsiteX8" fmla="*/ 23260 w 46348"/>
                    <a:gd name="connsiteY8" fmla="*/ 0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48" h="46196">
                      <a:moveTo>
                        <a:pt x="23260" y="0"/>
                      </a:moveTo>
                      <a:cubicBezTo>
                        <a:pt x="36014" y="0"/>
                        <a:pt x="46349" y="10344"/>
                        <a:pt x="46349" y="23098"/>
                      </a:cubicBezTo>
                      <a:cubicBezTo>
                        <a:pt x="46349" y="29470"/>
                        <a:pt x="43758" y="35252"/>
                        <a:pt x="39586" y="39434"/>
                      </a:cubicBezTo>
                      <a:cubicBezTo>
                        <a:pt x="35404" y="43605"/>
                        <a:pt x="29623" y="46196"/>
                        <a:pt x="23251" y="46196"/>
                      </a:cubicBezTo>
                      <a:lnTo>
                        <a:pt x="23089" y="46196"/>
                      </a:lnTo>
                      <a:cubicBezTo>
                        <a:pt x="10335" y="46196"/>
                        <a:pt x="0" y="35862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098" y="0"/>
                      </a:cubicBezTo>
                      <a:lnTo>
                        <a:pt x="23260" y="0"/>
                      </a:lnTo>
                      <a:close/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8B0E1102-89B0-9001-9C6D-ED4A49AE177D}"/>
                    </a:ext>
                  </a:extLst>
                </p:cNvPr>
                <p:cNvSpPr/>
                <p:nvPr/>
              </p:nvSpPr>
              <p:spPr>
                <a:xfrm>
                  <a:off x="4671700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72 w 46205"/>
                    <a:gd name="connsiteY4" fmla="*/ 39443 h 46205"/>
                    <a:gd name="connsiteX5" fmla="*/ 0 w 46205"/>
                    <a:gd name="connsiteY5" fmla="*/ 23108 h 46205"/>
                    <a:gd name="connsiteX6" fmla="*/ 6772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0" y="46206"/>
                        <a:pt x="23108" y="46206"/>
                      </a:cubicBezTo>
                      <a:cubicBezTo>
                        <a:pt x="16735" y="46206"/>
                        <a:pt x="10954" y="43615"/>
                        <a:pt x="6772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72" y="6772"/>
                      </a:cubicBezTo>
                      <a:cubicBezTo>
                        <a:pt x="10954" y="2591"/>
                        <a:pt x="16735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28" name="Graphic 23">
                <a:extLst>
                  <a:ext uri="{FF2B5EF4-FFF2-40B4-BE49-F238E27FC236}">
                    <a16:creationId xmlns:a16="http://schemas.microsoft.com/office/drawing/2014/main" id="{90BFCEA1-D4C6-BAD5-BD82-4EFE23F06BA5}"/>
                  </a:ext>
                </a:extLst>
              </p:cNvPr>
              <p:cNvGrpSpPr/>
              <p:nvPr userDrawn="1"/>
            </p:nvGrpSpPr>
            <p:grpSpPr>
              <a:xfrm>
                <a:off x="4601892" y="4638259"/>
                <a:ext cx="370550" cy="324097"/>
                <a:chOff x="4601892" y="4638259"/>
                <a:chExt cx="370550" cy="324097"/>
              </a:xfrm>
              <a:solidFill>
                <a:srgbClr val="235C71"/>
              </a:solidFill>
            </p:grpSpPr>
            <p:sp>
              <p:nvSpPr>
                <p:cNvPr id="29" name="Vrije vorm: vorm 28">
                  <a:extLst>
                    <a:ext uri="{FF2B5EF4-FFF2-40B4-BE49-F238E27FC236}">
                      <a16:creationId xmlns:a16="http://schemas.microsoft.com/office/drawing/2014/main" id="{B7AB197E-3E24-2BC5-A5B7-92309C5B6267}"/>
                    </a:ext>
                  </a:extLst>
                </p:cNvPr>
                <p:cNvSpPr/>
                <p:nvPr/>
              </p:nvSpPr>
              <p:spPr>
                <a:xfrm>
                  <a:off x="4926123" y="4684455"/>
                  <a:ext cx="23107" cy="23250"/>
                </a:xfrm>
                <a:custGeom>
                  <a:avLst/>
                  <a:gdLst>
                    <a:gd name="connsiteX0" fmla="*/ 23108 w 23107"/>
                    <a:gd name="connsiteY0" fmla="*/ 22860 h 23250"/>
                    <a:gd name="connsiteX1" fmla="*/ 23108 w 23107"/>
                    <a:gd name="connsiteY1" fmla="*/ 23251 h 23250"/>
                    <a:gd name="connsiteX2" fmla="*/ 0 w 23107"/>
                    <a:gd name="connsiteY2" fmla="*/ 23251 h 23250"/>
                    <a:gd name="connsiteX3" fmla="*/ 0 w 23107"/>
                    <a:gd name="connsiteY3" fmla="*/ 0 h 23250"/>
                    <a:gd name="connsiteX4" fmla="*/ 23108 w 23107"/>
                    <a:gd name="connsiteY4" fmla="*/ 0 h 23250"/>
                    <a:gd name="connsiteX5" fmla="*/ 23108 w 23107"/>
                    <a:gd name="connsiteY5" fmla="*/ 22860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07" h="23250">
                      <a:moveTo>
                        <a:pt x="23108" y="22860"/>
                      </a:moveTo>
                      <a:lnTo>
                        <a:pt x="23108" y="23251"/>
                      </a:lnTo>
                      <a:lnTo>
                        <a:pt x="0" y="23251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2286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0" name="Vrije vorm: vorm 29">
                  <a:extLst>
                    <a:ext uri="{FF2B5EF4-FFF2-40B4-BE49-F238E27FC236}">
                      <a16:creationId xmlns:a16="http://schemas.microsoft.com/office/drawing/2014/main" id="{67356174-56E4-1343-CBF6-71052F6F60ED}"/>
                    </a:ext>
                  </a:extLst>
                </p:cNvPr>
                <p:cNvSpPr/>
                <p:nvPr/>
              </p:nvSpPr>
              <p:spPr>
                <a:xfrm>
                  <a:off x="4879783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980C23DA-8BE8-3955-2078-FD91EED9972E}"/>
                    </a:ext>
                  </a:extLst>
                </p:cNvPr>
                <p:cNvSpPr/>
                <p:nvPr/>
              </p:nvSpPr>
              <p:spPr>
                <a:xfrm>
                  <a:off x="4694579" y="4638259"/>
                  <a:ext cx="185204" cy="23107"/>
                </a:xfrm>
                <a:custGeom>
                  <a:avLst/>
                  <a:gdLst>
                    <a:gd name="connsiteX0" fmla="*/ 0 w 185204"/>
                    <a:gd name="connsiteY0" fmla="*/ 0 h 23107"/>
                    <a:gd name="connsiteX1" fmla="*/ 185204 w 185204"/>
                    <a:gd name="connsiteY1" fmla="*/ 0 h 23107"/>
                    <a:gd name="connsiteX2" fmla="*/ 185204 w 185204"/>
                    <a:gd name="connsiteY2" fmla="*/ 23108 h 23107"/>
                    <a:gd name="connsiteX3" fmla="*/ 0 w 185204"/>
                    <a:gd name="connsiteY3" fmla="*/ 23108 h 2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204" h="23107">
                      <a:moveTo>
                        <a:pt x="0" y="0"/>
                      </a:moveTo>
                      <a:lnTo>
                        <a:pt x="185204" y="0"/>
                      </a:lnTo>
                      <a:lnTo>
                        <a:pt x="185204" y="23108"/>
                      </a:lnTo>
                      <a:lnTo>
                        <a:pt x="0" y="2310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92897545-ED34-D5DF-76C4-3F8D2DB4711F}"/>
                    </a:ext>
                  </a:extLst>
                </p:cNvPr>
                <p:cNvSpPr/>
                <p:nvPr/>
              </p:nvSpPr>
              <p:spPr>
                <a:xfrm>
                  <a:off x="4717668" y="4892909"/>
                  <a:ext cx="23250" cy="23098"/>
                </a:xfrm>
                <a:custGeom>
                  <a:avLst/>
                  <a:gdLst>
                    <a:gd name="connsiteX0" fmla="*/ 0 w 23250"/>
                    <a:gd name="connsiteY0" fmla="*/ 0 h 23098"/>
                    <a:gd name="connsiteX1" fmla="*/ 23251 w 23250"/>
                    <a:gd name="connsiteY1" fmla="*/ 0 h 23098"/>
                    <a:gd name="connsiteX2" fmla="*/ 23251 w 23250"/>
                    <a:gd name="connsiteY2" fmla="*/ 23098 h 23098"/>
                    <a:gd name="connsiteX3" fmla="*/ 0 w 23250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23098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32E6ABE9-7DB1-ED98-01F8-D349BE1EA3D3}"/>
                    </a:ext>
                  </a:extLst>
                </p:cNvPr>
                <p:cNvSpPr/>
                <p:nvPr/>
              </p:nvSpPr>
              <p:spPr>
                <a:xfrm>
                  <a:off x="4671472" y="4869821"/>
                  <a:ext cx="46196" cy="92535"/>
                </a:xfrm>
                <a:custGeom>
                  <a:avLst/>
                  <a:gdLst>
                    <a:gd name="connsiteX0" fmla="*/ 46196 w 46196"/>
                    <a:gd name="connsiteY0" fmla="*/ 46196 h 92535"/>
                    <a:gd name="connsiteX1" fmla="*/ 46196 w 46196"/>
                    <a:gd name="connsiteY1" fmla="*/ 69447 h 92535"/>
                    <a:gd name="connsiteX2" fmla="*/ 23108 w 46196"/>
                    <a:gd name="connsiteY2" fmla="*/ 69447 h 92535"/>
                    <a:gd name="connsiteX3" fmla="*/ 23108 w 46196"/>
                    <a:gd name="connsiteY3" fmla="*/ 92535 h 92535"/>
                    <a:gd name="connsiteX4" fmla="*/ 0 w 46196"/>
                    <a:gd name="connsiteY4" fmla="*/ 92535 h 92535"/>
                    <a:gd name="connsiteX5" fmla="*/ 0 w 46196"/>
                    <a:gd name="connsiteY5" fmla="*/ 0 h 92535"/>
                    <a:gd name="connsiteX6" fmla="*/ 23108 w 46196"/>
                    <a:gd name="connsiteY6" fmla="*/ 0 h 92535"/>
                    <a:gd name="connsiteX7" fmla="*/ 23108 w 46196"/>
                    <a:gd name="connsiteY7" fmla="*/ 46196 h 92535"/>
                    <a:gd name="connsiteX8" fmla="*/ 46196 w 46196"/>
                    <a:gd name="connsiteY8" fmla="*/ 46196 h 92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" h="92535">
                      <a:moveTo>
                        <a:pt x="46196" y="46196"/>
                      </a:moveTo>
                      <a:lnTo>
                        <a:pt x="46196" y="69447"/>
                      </a:lnTo>
                      <a:lnTo>
                        <a:pt x="23108" y="69447"/>
                      </a:lnTo>
                      <a:lnTo>
                        <a:pt x="23108" y="92535"/>
                      </a:lnTo>
                      <a:lnTo>
                        <a:pt x="0" y="92535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46196"/>
                      </a:lnTo>
                      <a:lnTo>
                        <a:pt x="46196" y="4619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6" name="Vrije vorm: vorm 35">
                  <a:extLst>
                    <a:ext uri="{FF2B5EF4-FFF2-40B4-BE49-F238E27FC236}">
                      <a16:creationId xmlns:a16="http://schemas.microsoft.com/office/drawing/2014/main" id="{A08233F5-75DC-269A-F68A-706D249DE6C2}"/>
                    </a:ext>
                  </a:extLst>
                </p:cNvPr>
                <p:cNvSpPr/>
                <p:nvPr/>
              </p:nvSpPr>
              <p:spPr>
                <a:xfrm>
                  <a:off x="4648231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7" name="Vrije vorm: vorm 36">
                  <a:extLst>
                    <a:ext uri="{FF2B5EF4-FFF2-40B4-BE49-F238E27FC236}">
                      <a16:creationId xmlns:a16="http://schemas.microsoft.com/office/drawing/2014/main" id="{129114A0-5929-3B3B-E3CB-F9CDE234A8D9}"/>
                    </a:ext>
                  </a:extLst>
                </p:cNvPr>
                <p:cNvSpPr/>
                <p:nvPr/>
              </p:nvSpPr>
              <p:spPr>
                <a:xfrm>
                  <a:off x="4648231" y="4846570"/>
                  <a:ext cx="23240" cy="23250"/>
                </a:xfrm>
                <a:custGeom>
                  <a:avLst/>
                  <a:gdLst>
                    <a:gd name="connsiteX0" fmla="*/ 0 w 23240"/>
                    <a:gd name="connsiteY0" fmla="*/ 0 h 23250"/>
                    <a:gd name="connsiteX1" fmla="*/ 23241 w 23240"/>
                    <a:gd name="connsiteY1" fmla="*/ 0 h 23250"/>
                    <a:gd name="connsiteX2" fmla="*/ 23241 w 23240"/>
                    <a:gd name="connsiteY2" fmla="*/ 23251 h 23250"/>
                    <a:gd name="connsiteX3" fmla="*/ 0 w 23240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0" h="23250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8" name="Vrije vorm: vorm 37">
                  <a:extLst>
                    <a:ext uri="{FF2B5EF4-FFF2-40B4-BE49-F238E27FC236}">
                      <a16:creationId xmlns:a16="http://schemas.microsoft.com/office/drawing/2014/main" id="{0A77C399-8DDD-0992-FEFF-106401CEBFBA}"/>
                    </a:ext>
                  </a:extLst>
                </p:cNvPr>
                <p:cNvSpPr/>
                <p:nvPr/>
              </p:nvSpPr>
              <p:spPr>
                <a:xfrm>
                  <a:off x="4625133" y="4823482"/>
                  <a:ext cx="23098" cy="23088"/>
                </a:xfrm>
                <a:custGeom>
                  <a:avLst/>
                  <a:gdLst>
                    <a:gd name="connsiteX0" fmla="*/ 0 w 23098"/>
                    <a:gd name="connsiteY0" fmla="*/ 0 h 23088"/>
                    <a:gd name="connsiteX1" fmla="*/ 23098 w 23098"/>
                    <a:gd name="connsiteY1" fmla="*/ 0 h 23088"/>
                    <a:gd name="connsiteX2" fmla="*/ 23098 w 23098"/>
                    <a:gd name="connsiteY2" fmla="*/ 23089 h 23088"/>
                    <a:gd name="connsiteX3" fmla="*/ 0 w 23098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088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9" name="Vrije vorm: vorm 38">
                  <a:extLst>
                    <a:ext uri="{FF2B5EF4-FFF2-40B4-BE49-F238E27FC236}">
                      <a16:creationId xmlns:a16="http://schemas.microsoft.com/office/drawing/2014/main" id="{916CC2C4-321B-A6EF-F3DA-E3A71373D968}"/>
                    </a:ext>
                  </a:extLst>
                </p:cNvPr>
                <p:cNvSpPr/>
                <p:nvPr/>
              </p:nvSpPr>
              <p:spPr>
                <a:xfrm>
                  <a:off x="4625133" y="4684455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0" name="Vrije vorm: vorm 39">
                  <a:extLst>
                    <a:ext uri="{FF2B5EF4-FFF2-40B4-BE49-F238E27FC236}">
                      <a16:creationId xmlns:a16="http://schemas.microsoft.com/office/drawing/2014/main" id="{F036940B-4ACE-BB46-AD03-884F3FDB30E5}"/>
                    </a:ext>
                  </a:extLst>
                </p:cNvPr>
                <p:cNvSpPr/>
                <p:nvPr/>
              </p:nvSpPr>
              <p:spPr>
                <a:xfrm>
                  <a:off x="4601892" y="4707705"/>
                  <a:ext cx="23241" cy="115776"/>
                </a:xfrm>
                <a:custGeom>
                  <a:avLst/>
                  <a:gdLst>
                    <a:gd name="connsiteX0" fmla="*/ 0 w 23241"/>
                    <a:gd name="connsiteY0" fmla="*/ 0 h 115776"/>
                    <a:gd name="connsiteX1" fmla="*/ 23241 w 23241"/>
                    <a:gd name="connsiteY1" fmla="*/ 0 h 115776"/>
                    <a:gd name="connsiteX2" fmla="*/ 23241 w 23241"/>
                    <a:gd name="connsiteY2" fmla="*/ 115776 h 115776"/>
                    <a:gd name="connsiteX3" fmla="*/ 0 w 23241"/>
                    <a:gd name="connsiteY3" fmla="*/ 115776 h 11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1" h="115776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115776"/>
                      </a:lnTo>
                      <a:lnTo>
                        <a:pt x="0" y="11577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1" name="Vrije vorm: vorm 40">
                  <a:extLst>
                    <a:ext uri="{FF2B5EF4-FFF2-40B4-BE49-F238E27FC236}">
                      <a16:creationId xmlns:a16="http://schemas.microsoft.com/office/drawing/2014/main" id="{004BF377-4B5E-B1DC-6313-69A67B9720B2}"/>
                    </a:ext>
                  </a:extLst>
                </p:cNvPr>
                <p:cNvSpPr/>
                <p:nvPr/>
              </p:nvSpPr>
              <p:spPr>
                <a:xfrm>
                  <a:off x="4741252" y="4869287"/>
                  <a:ext cx="138493" cy="23098"/>
                </a:xfrm>
                <a:custGeom>
                  <a:avLst/>
                  <a:gdLst>
                    <a:gd name="connsiteX0" fmla="*/ 0 w 138493"/>
                    <a:gd name="connsiteY0" fmla="*/ 0 h 23098"/>
                    <a:gd name="connsiteX1" fmla="*/ 138494 w 138493"/>
                    <a:gd name="connsiteY1" fmla="*/ 0 h 23098"/>
                    <a:gd name="connsiteX2" fmla="*/ 138494 w 138493"/>
                    <a:gd name="connsiteY2" fmla="*/ 23098 h 23098"/>
                    <a:gd name="connsiteX3" fmla="*/ 0 w 138493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93" h="23098">
                      <a:moveTo>
                        <a:pt x="0" y="0"/>
                      </a:moveTo>
                      <a:lnTo>
                        <a:pt x="138494" y="0"/>
                      </a:lnTo>
                      <a:lnTo>
                        <a:pt x="138494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E225D084-EEBD-CE11-2BE5-727FC9D94C15}"/>
                    </a:ext>
                  </a:extLst>
                </p:cNvPr>
                <p:cNvSpPr/>
                <p:nvPr/>
              </p:nvSpPr>
              <p:spPr>
                <a:xfrm>
                  <a:off x="4879755" y="4846189"/>
                  <a:ext cx="46339" cy="23098"/>
                </a:xfrm>
                <a:custGeom>
                  <a:avLst/>
                  <a:gdLst>
                    <a:gd name="connsiteX0" fmla="*/ 0 w 46339"/>
                    <a:gd name="connsiteY0" fmla="*/ 0 h 23098"/>
                    <a:gd name="connsiteX1" fmla="*/ 46339 w 46339"/>
                    <a:gd name="connsiteY1" fmla="*/ 0 h 23098"/>
                    <a:gd name="connsiteX2" fmla="*/ 46339 w 46339"/>
                    <a:gd name="connsiteY2" fmla="*/ 23098 h 23098"/>
                    <a:gd name="connsiteX3" fmla="*/ 0 w 46339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9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" name="Vrije vorm: vorm 42">
                  <a:extLst>
                    <a:ext uri="{FF2B5EF4-FFF2-40B4-BE49-F238E27FC236}">
                      <a16:creationId xmlns:a16="http://schemas.microsoft.com/office/drawing/2014/main" id="{81087F43-264B-A722-4E46-409CE7F73AF1}"/>
                    </a:ext>
                  </a:extLst>
                </p:cNvPr>
                <p:cNvSpPr/>
                <p:nvPr/>
              </p:nvSpPr>
              <p:spPr>
                <a:xfrm>
                  <a:off x="4926094" y="4822948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8D5629EA-01F0-236A-54DD-01EB23CFB1A1}"/>
                    </a:ext>
                  </a:extLst>
                </p:cNvPr>
                <p:cNvSpPr/>
                <p:nvPr/>
              </p:nvSpPr>
              <p:spPr>
                <a:xfrm>
                  <a:off x="4949192" y="4707439"/>
                  <a:ext cx="23250" cy="115509"/>
                </a:xfrm>
                <a:custGeom>
                  <a:avLst/>
                  <a:gdLst>
                    <a:gd name="connsiteX0" fmla="*/ 0 w 23250"/>
                    <a:gd name="connsiteY0" fmla="*/ 0 h 115509"/>
                    <a:gd name="connsiteX1" fmla="*/ 23251 w 23250"/>
                    <a:gd name="connsiteY1" fmla="*/ 0 h 115509"/>
                    <a:gd name="connsiteX2" fmla="*/ 23251 w 23250"/>
                    <a:gd name="connsiteY2" fmla="*/ 115510 h 115509"/>
                    <a:gd name="connsiteX3" fmla="*/ 0 w 23250"/>
                    <a:gd name="connsiteY3" fmla="*/ 115510 h 11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115509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115510"/>
                      </a:lnTo>
                      <a:lnTo>
                        <a:pt x="0" y="11551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4124A29-50C6-3DCC-2143-8A5448560D71}"/>
              </a:ext>
            </a:extLst>
          </p:cNvPr>
          <p:cNvGrpSpPr/>
          <p:nvPr userDrawn="1"/>
        </p:nvGrpSpPr>
        <p:grpSpPr>
          <a:xfrm>
            <a:off x="2162704" y="3944409"/>
            <a:ext cx="1781704" cy="1781704"/>
            <a:chOff x="2162704" y="3944409"/>
            <a:chExt cx="1781704" cy="1781704"/>
          </a:xfrm>
        </p:grpSpPr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169EFCB4-1ADC-E31D-0842-BB3F25F1D3D0}"/>
                </a:ext>
              </a:extLst>
            </p:cNvPr>
            <p:cNvSpPr/>
            <p:nvPr userDrawn="1"/>
          </p:nvSpPr>
          <p:spPr>
            <a:xfrm>
              <a:off x="2162704" y="3944409"/>
              <a:ext cx="1781704" cy="17817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0D31FDB-5C9A-B7F7-4BB4-4FFCC2861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1352" y="4427801"/>
              <a:ext cx="1267878" cy="811442"/>
            </a:xfrm>
            <a:prstGeom prst="rect">
              <a:avLst/>
            </a:prstGeom>
          </p:spPr>
        </p:pic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AEE2C7EF-31FB-A205-5B19-1BB36D59257C}"/>
              </a:ext>
            </a:extLst>
          </p:cNvPr>
          <p:cNvGrpSpPr/>
          <p:nvPr userDrawn="1"/>
        </p:nvGrpSpPr>
        <p:grpSpPr>
          <a:xfrm>
            <a:off x="380999" y="3944409"/>
            <a:ext cx="1781704" cy="1781704"/>
            <a:chOff x="380999" y="3944409"/>
            <a:chExt cx="1781704" cy="1781704"/>
          </a:xfrm>
        </p:grpSpPr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E73EE98-120A-4837-757C-272221D392C4}"/>
                </a:ext>
              </a:extLst>
            </p:cNvPr>
            <p:cNvSpPr/>
            <p:nvPr userDrawn="1"/>
          </p:nvSpPr>
          <p:spPr>
            <a:xfrm>
              <a:off x="380999" y="3944409"/>
              <a:ext cx="1781704" cy="1781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132FF6B9-4BC4-2EF2-33DD-014A89F5BD5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2913" y="4405824"/>
              <a:ext cx="1257186" cy="859564"/>
              <a:chOff x="-1096056" y="4398423"/>
              <a:chExt cx="716356" cy="489787"/>
            </a:xfrm>
          </p:grpSpPr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D2814044-3C97-CC41-238A-EBC78112A240}"/>
                  </a:ext>
                </a:extLst>
              </p:cNvPr>
              <p:cNvSpPr/>
              <p:nvPr/>
            </p:nvSpPr>
            <p:spPr>
              <a:xfrm>
                <a:off x="-855330" y="4802264"/>
                <a:ext cx="228152" cy="76952"/>
              </a:xfrm>
              <a:custGeom>
                <a:avLst/>
                <a:gdLst>
                  <a:gd name="connsiteX0" fmla="*/ 0 w 228152"/>
                  <a:gd name="connsiteY0" fmla="*/ 0 h 76952"/>
                  <a:gd name="connsiteX1" fmla="*/ 228152 w 228152"/>
                  <a:gd name="connsiteY1" fmla="*/ 0 h 76952"/>
                  <a:gd name="connsiteX2" fmla="*/ 228152 w 228152"/>
                  <a:gd name="connsiteY2" fmla="*/ 76952 h 76952"/>
                  <a:gd name="connsiteX3" fmla="*/ 0 w 228152"/>
                  <a:gd name="connsiteY3" fmla="*/ 76952 h 7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152" h="76952">
                    <a:moveTo>
                      <a:pt x="0" y="0"/>
                    </a:moveTo>
                    <a:lnTo>
                      <a:pt x="228152" y="0"/>
                    </a:lnTo>
                    <a:lnTo>
                      <a:pt x="228152" y="76952"/>
                    </a:lnTo>
                    <a:lnTo>
                      <a:pt x="0" y="769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2DDC3B84-9A09-ABCD-FB5F-A34EC9579F93}"/>
                  </a:ext>
                </a:extLst>
              </p:cNvPr>
              <p:cNvSpPr/>
              <p:nvPr/>
            </p:nvSpPr>
            <p:spPr>
              <a:xfrm>
                <a:off x="-1096056" y="4398423"/>
                <a:ext cx="716356" cy="489787"/>
              </a:xfrm>
              <a:custGeom>
                <a:avLst/>
                <a:gdLst>
                  <a:gd name="connsiteX0" fmla="*/ 623230 w 716356"/>
                  <a:gd name="connsiteY0" fmla="*/ 350158 h 489787"/>
                  <a:gd name="connsiteX1" fmla="*/ 93126 w 716356"/>
                  <a:gd name="connsiteY1" fmla="*/ 350158 h 489787"/>
                  <a:gd name="connsiteX2" fmla="*/ 93126 w 716356"/>
                  <a:gd name="connsiteY2" fmla="*/ 35824 h 489787"/>
                  <a:gd name="connsiteX3" fmla="*/ 623230 w 716356"/>
                  <a:gd name="connsiteY3" fmla="*/ 35824 h 489787"/>
                  <a:gd name="connsiteX4" fmla="*/ 623230 w 716356"/>
                  <a:gd name="connsiteY4" fmla="*/ 350158 h 489787"/>
                  <a:gd name="connsiteX5" fmla="*/ 263833 w 716356"/>
                  <a:gd name="connsiteY5" fmla="*/ 465992 h 489787"/>
                  <a:gd name="connsiteX6" fmla="*/ 294989 w 716356"/>
                  <a:gd name="connsiteY6" fmla="*/ 436550 h 489787"/>
                  <a:gd name="connsiteX7" fmla="*/ 424729 w 716356"/>
                  <a:gd name="connsiteY7" fmla="*/ 436550 h 489787"/>
                  <a:gd name="connsiteX8" fmla="*/ 454028 w 716356"/>
                  <a:gd name="connsiteY8" fmla="*/ 467297 h 489787"/>
                  <a:gd name="connsiteX9" fmla="*/ 263833 w 716356"/>
                  <a:gd name="connsiteY9" fmla="*/ 465992 h 489787"/>
                  <a:gd name="connsiteX10" fmla="*/ 706041 w 716356"/>
                  <a:gd name="connsiteY10" fmla="*/ 447227 h 489787"/>
                  <a:gd name="connsiteX11" fmla="*/ 655034 w 716356"/>
                  <a:gd name="connsiteY11" fmla="*/ 395430 h 489787"/>
                  <a:gd name="connsiteX12" fmla="*/ 652243 w 716356"/>
                  <a:gd name="connsiteY12" fmla="*/ 388696 h 489787"/>
                  <a:gd name="connsiteX13" fmla="*/ 652243 w 716356"/>
                  <a:gd name="connsiteY13" fmla="*/ 27222 h 489787"/>
                  <a:gd name="connsiteX14" fmla="*/ 625021 w 716356"/>
                  <a:gd name="connsiteY14" fmla="*/ 0 h 489787"/>
                  <a:gd name="connsiteX15" fmla="*/ 88611 w 716356"/>
                  <a:gd name="connsiteY15" fmla="*/ 0 h 489787"/>
                  <a:gd name="connsiteX16" fmla="*/ 60960 w 716356"/>
                  <a:gd name="connsiteY16" fmla="*/ 27661 h 489787"/>
                  <a:gd name="connsiteX17" fmla="*/ 63970 w 716356"/>
                  <a:gd name="connsiteY17" fmla="*/ 389773 h 489787"/>
                  <a:gd name="connsiteX18" fmla="*/ 61103 w 716356"/>
                  <a:gd name="connsiteY18" fmla="*/ 395726 h 489787"/>
                  <a:gd name="connsiteX19" fmla="*/ 9811 w 716356"/>
                  <a:gd name="connsiteY19" fmla="*/ 447799 h 489787"/>
                  <a:gd name="connsiteX20" fmla="*/ 0 w 716356"/>
                  <a:gd name="connsiteY20" fmla="*/ 461267 h 489787"/>
                  <a:gd name="connsiteX21" fmla="*/ 0 w 716356"/>
                  <a:gd name="connsiteY21" fmla="*/ 466354 h 489787"/>
                  <a:gd name="connsiteX22" fmla="*/ 15545 w 716356"/>
                  <a:gd name="connsiteY22" fmla="*/ 487842 h 489787"/>
                  <a:gd name="connsiteX23" fmla="*/ 19983 w 716356"/>
                  <a:gd name="connsiteY23" fmla="*/ 489709 h 489787"/>
                  <a:gd name="connsiteX24" fmla="*/ 22203 w 716356"/>
                  <a:gd name="connsiteY24" fmla="*/ 489709 h 489787"/>
                  <a:gd name="connsiteX25" fmla="*/ 694144 w 716356"/>
                  <a:gd name="connsiteY25" fmla="*/ 489709 h 489787"/>
                  <a:gd name="connsiteX26" fmla="*/ 702031 w 716356"/>
                  <a:gd name="connsiteY26" fmla="*/ 486842 h 489787"/>
                  <a:gd name="connsiteX27" fmla="*/ 716356 w 716356"/>
                  <a:gd name="connsiteY27" fmla="*/ 466354 h 489787"/>
                  <a:gd name="connsiteX28" fmla="*/ 716356 w 716356"/>
                  <a:gd name="connsiteY28" fmla="*/ 461267 h 489787"/>
                  <a:gd name="connsiteX29" fmla="*/ 706041 w 716356"/>
                  <a:gd name="connsiteY29" fmla="*/ 447227 h 4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6356" h="489787">
                    <a:moveTo>
                      <a:pt x="623230" y="350158"/>
                    </a:moveTo>
                    <a:lnTo>
                      <a:pt x="93126" y="350158"/>
                    </a:lnTo>
                    <a:lnTo>
                      <a:pt x="93126" y="35824"/>
                    </a:lnTo>
                    <a:lnTo>
                      <a:pt x="623230" y="35824"/>
                    </a:lnTo>
                    <a:lnTo>
                      <a:pt x="623230" y="350158"/>
                    </a:lnTo>
                    <a:close/>
                    <a:moveTo>
                      <a:pt x="263833" y="465992"/>
                    </a:moveTo>
                    <a:lnTo>
                      <a:pt x="294989" y="436550"/>
                    </a:lnTo>
                    <a:lnTo>
                      <a:pt x="424729" y="436550"/>
                    </a:lnTo>
                    <a:lnTo>
                      <a:pt x="454028" y="467297"/>
                    </a:lnTo>
                    <a:lnTo>
                      <a:pt x="263833" y="465992"/>
                    </a:lnTo>
                    <a:close/>
                    <a:moveTo>
                      <a:pt x="706041" y="447227"/>
                    </a:moveTo>
                    <a:cubicBezTo>
                      <a:pt x="689210" y="429749"/>
                      <a:pt x="672160" y="412623"/>
                      <a:pt x="655034" y="395430"/>
                    </a:cubicBezTo>
                    <a:cubicBezTo>
                      <a:pt x="653215" y="393668"/>
                      <a:pt x="652205" y="391239"/>
                      <a:pt x="652243" y="388696"/>
                    </a:cubicBezTo>
                    <a:lnTo>
                      <a:pt x="652243" y="27222"/>
                    </a:lnTo>
                    <a:cubicBezTo>
                      <a:pt x="652243" y="12192"/>
                      <a:pt x="640051" y="0"/>
                      <a:pt x="625021" y="0"/>
                    </a:cubicBezTo>
                    <a:lnTo>
                      <a:pt x="88611" y="0"/>
                    </a:lnTo>
                    <a:cubicBezTo>
                      <a:pt x="73343" y="0"/>
                      <a:pt x="60960" y="12382"/>
                      <a:pt x="60960" y="27661"/>
                    </a:cubicBezTo>
                    <a:lnTo>
                      <a:pt x="63970" y="389773"/>
                    </a:lnTo>
                    <a:cubicBezTo>
                      <a:pt x="63779" y="392049"/>
                      <a:pt x="62760" y="394164"/>
                      <a:pt x="61103" y="395726"/>
                    </a:cubicBezTo>
                    <a:cubicBezTo>
                      <a:pt x="43910" y="412985"/>
                      <a:pt x="26718" y="430254"/>
                      <a:pt x="9811" y="447799"/>
                    </a:cubicBezTo>
                    <a:cubicBezTo>
                      <a:pt x="6220" y="452047"/>
                      <a:pt x="2943" y="456552"/>
                      <a:pt x="0" y="461267"/>
                    </a:cubicBezTo>
                    <a:lnTo>
                      <a:pt x="0" y="466354"/>
                    </a:lnTo>
                    <a:cubicBezTo>
                      <a:pt x="2915" y="474907"/>
                      <a:pt x="8325" y="482394"/>
                      <a:pt x="15545" y="487842"/>
                    </a:cubicBezTo>
                    <a:cubicBezTo>
                      <a:pt x="16897" y="488728"/>
                      <a:pt x="18402" y="489356"/>
                      <a:pt x="19983" y="489709"/>
                    </a:cubicBezTo>
                    <a:cubicBezTo>
                      <a:pt x="20717" y="489814"/>
                      <a:pt x="21469" y="489814"/>
                      <a:pt x="22203" y="489709"/>
                    </a:cubicBezTo>
                    <a:lnTo>
                      <a:pt x="694144" y="489709"/>
                    </a:lnTo>
                    <a:cubicBezTo>
                      <a:pt x="697049" y="489795"/>
                      <a:pt x="699868" y="488775"/>
                      <a:pt x="702031" y="486842"/>
                    </a:cubicBezTo>
                    <a:cubicBezTo>
                      <a:pt x="708574" y="481441"/>
                      <a:pt x="713527" y="474355"/>
                      <a:pt x="716356" y="466354"/>
                    </a:cubicBezTo>
                    <a:lnTo>
                      <a:pt x="716356" y="461267"/>
                    </a:lnTo>
                    <a:cubicBezTo>
                      <a:pt x="713242" y="456352"/>
                      <a:pt x="709794" y="451666"/>
                      <a:pt x="706041" y="447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0F53C498-05E3-84FE-CB7D-D9A9995B8F30}"/>
                  </a:ext>
                </a:extLst>
              </p:cNvPr>
              <p:cNvSpPr/>
              <p:nvPr/>
            </p:nvSpPr>
            <p:spPr>
              <a:xfrm>
                <a:off x="-1003015" y="4431941"/>
                <a:ext cx="530742" cy="319849"/>
              </a:xfrm>
              <a:custGeom>
                <a:avLst/>
                <a:gdLst>
                  <a:gd name="connsiteX0" fmla="*/ 0 w 530742"/>
                  <a:gd name="connsiteY0" fmla="*/ 0 h 319849"/>
                  <a:gd name="connsiteX1" fmla="*/ 530743 w 530742"/>
                  <a:gd name="connsiteY1" fmla="*/ 0 h 319849"/>
                  <a:gd name="connsiteX2" fmla="*/ 530743 w 530742"/>
                  <a:gd name="connsiteY2" fmla="*/ 319850 h 319849"/>
                  <a:gd name="connsiteX3" fmla="*/ 0 w 530742"/>
                  <a:gd name="connsiteY3" fmla="*/ 319850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42" h="319849">
                    <a:moveTo>
                      <a:pt x="0" y="0"/>
                    </a:moveTo>
                    <a:lnTo>
                      <a:pt x="530743" y="0"/>
                    </a:lnTo>
                    <a:lnTo>
                      <a:pt x="530743" y="319850"/>
                    </a:lnTo>
                    <a:lnTo>
                      <a:pt x="0" y="3198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4E38037D-2FA8-ED36-BE44-42515E446F37}"/>
                  </a:ext>
                </a:extLst>
              </p:cNvPr>
              <p:cNvSpPr/>
              <p:nvPr/>
            </p:nvSpPr>
            <p:spPr>
              <a:xfrm>
                <a:off x="-826841" y="4472737"/>
                <a:ext cx="171183" cy="230981"/>
              </a:xfrm>
              <a:custGeom>
                <a:avLst/>
                <a:gdLst>
                  <a:gd name="connsiteX0" fmla="*/ 49416 w 171183"/>
                  <a:gd name="connsiteY0" fmla="*/ 230981 h 230981"/>
                  <a:gd name="connsiteX1" fmla="*/ 112462 w 171183"/>
                  <a:gd name="connsiteY1" fmla="*/ 230981 h 230981"/>
                  <a:gd name="connsiteX2" fmla="*/ 112462 w 171183"/>
                  <a:gd name="connsiteY2" fmla="*/ 175365 h 230981"/>
                  <a:gd name="connsiteX3" fmla="*/ 49416 w 171183"/>
                  <a:gd name="connsiteY3" fmla="*/ 175365 h 230981"/>
                  <a:gd name="connsiteX4" fmla="*/ 49416 w 171183"/>
                  <a:gd name="connsiteY4" fmla="*/ 230981 h 230981"/>
                  <a:gd name="connsiteX5" fmla="*/ 114405 w 171183"/>
                  <a:gd name="connsiteY5" fmla="*/ 140122 h 230981"/>
                  <a:gd name="connsiteX6" fmla="*/ 134160 w 171183"/>
                  <a:gd name="connsiteY6" fmla="*/ 120215 h 230981"/>
                  <a:gd name="connsiteX7" fmla="*/ 163897 w 171183"/>
                  <a:gd name="connsiteY7" fmla="*/ 90316 h 230981"/>
                  <a:gd name="connsiteX8" fmla="*/ 171183 w 171183"/>
                  <a:gd name="connsiteY8" fmla="*/ 64913 h 230981"/>
                  <a:gd name="connsiteX9" fmla="*/ 142980 w 171183"/>
                  <a:gd name="connsiteY9" fmla="*/ 14097 h 230981"/>
                  <a:gd name="connsiteX10" fmla="*/ 88459 w 171183"/>
                  <a:gd name="connsiteY10" fmla="*/ 0 h 230981"/>
                  <a:gd name="connsiteX11" fmla="*/ 24089 w 171183"/>
                  <a:gd name="connsiteY11" fmla="*/ 20212 h 230981"/>
                  <a:gd name="connsiteX12" fmla="*/ 0 w 171183"/>
                  <a:gd name="connsiteY12" fmla="*/ 73590 h 230981"/>
                  <a:gd name="connsiteX13" fmla="*/ 60112 w 171183"/>
                  <a:gd name="connsiteY13" fmla="*/ 81020 h 230981"/>
                  <a:gd name="connsiteX14" fmla="*/ 69323 w 171183"/>
                  <a:gd name="connsiteY14" fmla="*/ 55616 h 230981"/>
                  <a:gd name="connsiteX15" fmla="*/ 87525 w 171183"/>
                  <a:gd name="connsiteY15" fmla="*/ 48330 h 230981"/>
                  <a:gd name="connsiteX16" fmla="*/ 102784 w 171183"/>
                  <a:gd name="connsiteY16" fmla="*/ 53054 h 230981"/>
                  <a:gd name="connsiteX17" fmla="*/ 107823 w 171183"/>
                  <a:gd name="connsiteY17" fmla="*/ 66304 h 230981"/>
                  <a:gd name="connsiteX18" fmla="*/ 95269 w 171183"/>
                  <a:gd name="connsiteY18" fmla="*/ 85049 h 230981"/>
                  <a:gd name="connsiteX19" fmla="*/ 64980 w 171183"/>
                  <a:gd name="connsiteY19" fmla="*/ 112319 h 230981"/>
                  <a:gd name="connsiteX20" fmla="*/ 54835 w 171183"/>
                  <a:gd name="connsiteY20" fmla="*/ 129435 h 230981"/>
                  <a:gd name="connsiteX21" fmla="*/ 51435 w 171183"/>
                  <a:gd name="connsiteY21" fmla="*/ 153829 h 230981"/>
                  <a:gd name="connsiteX22" fmla="*/ 51435 w 171183"/>
                  <a:gd name="connsiteY22" fmla="*/ 159715 h 230981"/>
                  <a:gd name="connsiteX23" fmla="*/ 110299 w 171183"/>
                  <a:gd name="connsiteY23" fmla="*/ 159715 h 230981"/>
                  <a:gd name="connsiteX24" fmla="*/ 114405 w 171183"/>
                  <a:gd name="connsiteY24" fmla="*/ 140122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183" h="230981">
                    <a:moveTo>
                      <a:pt x="49416" y="230981"/>
                    </a:moveTo>
                    <a:lnTo>
                      <a:pt x="112462" y="230981"/>
                    </a:lnTo>
                    <a:lnTo>
                      <a:pt x="112462" y="175365"/>
                    </a:lnTo>
                    <a:lnTo>
                      <a:pt x="49416" y="175365"/>
                    </a:lnTo>
                    <a:lnTo>
                      <a:pt x="49416" y="230981"/>
                    </a:lnTo>
                    <a:close/>
                    <a:moveTo>
                      <a:pt x="114405" y="140122"/>
                    </a:moveTo>
                    <a:cubicBezTo>
                      <a:pt x="117138" y="135112"/>
                      <a:pt x="123730" y="128473"/>
                      <a:pt x="134160" y="120215"/>
                    </a:cubicBezTo>
                    <a:cubicBezTo>
                      <a:pt x="149133" y="108442"/>
                      <a:pt x="159039" y="98479"/>
                      <a:pt x="163897" y="90316"/>
                    </a:cubicBezTo>
                    <a:cubicBezTo>
                      <a:pt x="168754" y="82153"/>
                      <a:pt x="171183" y="73695"/>
                      <a:pt x="171183" y="64913"/>
                    </a:cubicBezTo>
                    <a:cubicBezTo>
                      <a:pt x="171183" y="43739"/>
                      <a:pt x="161782" y="26803"/>
                      <a:pt x="142980" y="14097"/>
                    </a:cubicBezTo>
                    <a:cubicBezTo>
                      <a:pt x="129140" y="4705"/>
                      <a:pt x="110976" y="0"/>
                      <a:pt x="88459" y="0"/>
                    </a:cubicBezTo>
                    <a:cubicBezTo>
                      <a:pt x="59541" y="0"/>
                      <a:pt x="38081" y="6744"/>
                      <a:pt x="24089" y="20212"/>
                    </a:cubicBezTo>
                    <a:cubicBezTo>
                      <a:pt x="10097" y="33690"/>
                      <a:pt x="2057" y="51483"/>
                      <a:pt x="0" y="73590"/>
                    </a:cubicBezTo>
                    <a:lnTo>
                      <a:pt x="60112" y="81020"/>
                    </a:lnTo>
                    <a:cubicBezTo>
                      <a:pt x="61446" y="68932"/>
                      <a:pt x="64522" y="60474"/>
                      <a:pt x="69323" y="55616"/>
                    </a:cubicBezTo>
                    <a:cubicBezTo>
                      <a:pt x="74133" y="50768"/>
                      <a:pt x="80191" y="48330"/>
                      <a:pt x="87525" y="48330"/>
                    </a:cubicBezTo>
                    <a:cubicBezTo>
                      <a:pt x="94345" y="48330"/>
                      <a:pt x="99422" y="49911"/>
                      <a:pt x="102784" y="53054"/>
                    </a:cubicBezTo>
                    <a:cubicBezTo>
                      <a:pt x="106137" y="56207"/>
                      <a:pt x="107823" y="60627"/>
                      <a:pt x="107823" y="66304"/>
                    </a:cubicBezTo>
                    <a:cubicBezTo>
                      <a:pt x="107823" y="71980"/>
                      <a:pt x="103642" y="78229"/>
                      <a:pt x="95269" y="85049"/>
                    </a:cubicBezTo>
                    <a:cubicBezTo>
                      <a:pt x="79572" y="98069"/>
                      <a:pt x="69475" y="107156"/>
                      <a:pt x="64980" y="112319"/>
                    </a:cubicBezTo>
                    <a:cubicBezTo>
                      <a:pt x="60493" y="117481"/>
                      <a:pt x="57112" y="123187"/>
                      <a:pt x="54835" y="129435"/>
                    </a:cubicBezTo>
                    <a:cubicBezTo>
                      <a:pt x="52568" y="135684"/>
                      <a:pt x="51435" y="143818"/>
                      <a:pt x="51435" y="153829"/>
                    </a:cubicBezTo>
                    <a:lnTo>
                      <a:pt x="51435" y="159715"/>
                    </a:lnTo>
                    <a:lnTo>
                      <a:pt x="110299" y="159715"/>
                    </a:lnTo>
                    <a:cubicBezTo>
                      <a:pt x="110299" y="151657"/>
                      <a:pt x="111671" y="145132"/>
                      <a:pt x="114405" y="14012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ED7C3DEA-4C9C-4A74-6DDA-7547C7025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46102" y="381002"/>
            <a:ext cx="1144268" cy="18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DCECCB84-F9BA-43D5-87BE-67443E8EF086}">
      <p15:sldGuideLst xmlns:p15="http://schemas.microsoft.com/office/powerpoint/2012/main">
        <p15:guide id="1" pos="3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09799096-ECBB-B0A0-8508-54D6D3B57495}"/>
              </a:ext>
            </a:extLst>
          </p:cNvPr>
          <p:cNvSpPr/>
          <p:nvPr userDrawn="1"/>
        </p:nvSpPr>
        <p:spPr>
          <a:xfrm>
            <a:off x="381000" y="381600"/>
            <a:ext cx="11430000" cy="5345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CC8CD1A2-F18C-A241-CEE8-E2E1A6A0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25" y="381600"/>
            <a:ext cx="8563927" cy="2650463"/>
          </a:xfrm>
        </p:spPr>
        <p:txBody>
          <a:bodyPr bIns="0" anchor="ctr" anchorCtr="0"/>
          <a:lstStyle>
            <a:lvl1pPr algn="l">
              <a:lnSpc>
                <a:spcPct val="90000"/>
              </a:lnSpc>
              <a:spcBef>
                <a:spcPts val="1500"/>
              </a:spcBef>
              <a:defRPr sz="44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211" name="Groep 210">
            <a:extLst>
              <a:ext uri="{FF2B5EF4-FFF2-40B4-BE49-F238E27FC236}">
                <a16:creationId xmlns:a16="http://schemas.microsoft.com/office/drawing/2014/main" id="{3D69A857-5A84-1932-8A33-401DEA7B7155}"/>
              </a:ext>
            </a:extLst>
          </p:cNvPr>
          <p:cNvGrpSpPr/>
          <p:nvPr userDrawn="1"/>
        </p:nvGrpSpPr>
        <p:grpSpPr>
          <a:xfrm>
            <a:off x="381000" y="2159679"/>
            <a:ext cx="1781704" cy="1781704"/>
            <a:chOff x="380998" y="2162704"/>
            <a:chExt cx="1781704" cy="1781704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C4496F12-DCD1-BFC9-6C68-650E08EEC87B}"/>
                </a:ext>
              </a:extLst>
            </p:cNvPr>
            <p:cNvSpPr/>
            <p:nvPr userDrawn="1"/>
          </p:nvSpPr>
          <p:spPr>
            <a:xfrm>
              <a:off x="380998" y="2162704"/>
              <a:ext cx="1781704" cy="17817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FC069953-C8AA-A5E2-425A-7E4AB4621954}"/>
                </a:ext>
              </a:extLst>
            </p:cNvPr>
            <p:cNvGrpSpPr/>
            <p:nvPr userDrawn="1"/>
          </p:nvGrpSpPr>
          <p:grpSpPr>
            <a:xfrm>
              <a:off x="830589" y="2483635"/>
              <a:ext cx="885668" cy="1187666"/>
              <a:chOff x="830589" y="2483635"/>
              <a:chExt cx="885668" cy="1187666"/>
            </a:xfrm>
          </p:grpSpPr>
          <p:grpSp>
            <p:nvGrpSpPr>
              <p:cNvPr id="63" name="Graphic 59">
                <a:extLst>
                  <a:ext uri="{FF2B5EF4-FFF2-40B4-BE49-F238E27FC236}">
                    <a16:creationId xmlns:a16="http://schemas.microsoft.com/office/drawing/2014/main" id="{18A2353D-B448-3954-479D-C00312DD37EF}"/>
                  </a:ext>
                </a:extLst>
              </p:cNvPr>
              <p:cNvGrpSpPr/>
              <p:nvPr/>
            </p:nvGrpSpPr>
            <p:grpSpPr>
              <a:xfrm>
                <a:off x="984796" y="2483635"/>
                <a:ext cx="571152" cy="645896"/>
                <a:chOff x="984796" y="2483635"/>
                <a:chExt cx="571152" cy="645896"/>
              </a:xfrm>
            </p:grpSpPr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1CD635DD-7A38-722A-EF7F-502BAEAF3100}"/>
                    </a:ext>
                  </a:extLst>
                </p:cNvPr>
                <p:cNvSpPr/>
                <p:nvPr/>
              </p:nvSpPr>
              <p:spPr>
                <a:xfrm>
                  <a:off x="984796" y="2626553"/>
                  <a:ext cx="571152" cy="502978"/>
                </a:xfrm>
                <a:custGeom>
                  <a:avLst/>
                  <a:gdLst>
                    <a:gd name="connsiteX0" fmla="*/ 486158 w 571152"/>
                    <a:gd name="connsiteY0" fmla="*/ 14554 h 502978"/>
                    <a:gd name="connsiteX1" fmla="*/ 443262 w 571152"/>
                    <a:gd name="connsiteY1" fmla="*/ 1452 h 502978"/>
                    <a:gd name="connsiteX2" fmla="*/ 408064 w 571152"/>
                    <a:gd name="connsiteY2" fmla="*/ 29237 h 502978"/>
                    <a:gd name="connsiteX3" fmla="*/ 418100 w 571152"/>
                    <a:gd name="connsiteY3" fmla="*/ 81557 h 502978"/>
                    <a:gd name="connsiteX4" fmla="*/ 475580 w 571152"/>
                    <a:gd name="connsiteY4" fmla="*/ 217516 h 502978"/>
                    <a:gd name="connsiteX5" fmla="*/ 285576 w 571152"/>
                    <a:gd name="connsiteY5" fmla="*/ 407449 h 502978"/>
                    <a:gd name="connsiteX6" fmla="*/ 95572 w 571152"/>
                    <a:gd name="connsiteY6" fmla="*/ 217516 h 502978"/>
                    <a:gd name="connsiteX7" fmla="*/ 152382 w 571152"/>
                    <a:gd name="connsiteY7" fmla="*/ 82255 h 502978"/>
                    <a:gd name="connsiteX8" fmla="*/ 162604 w 571152"/>
                    <a:gd name="connsiteY8" fmla="*/ 28111 h 502978"/>
                    <a:gd name="connsiteX9" fmla="*/ 128119 w 571152"/>
                    <a:gd name="connsiteY9" fmla="*/ 839 h 502978"/>
                    <a:gd name="connsiteX10" fmla="*/ 86021 w 571152"/>
                    <a:gd name="connsiteY10" fmla="*/ 13542 h 502978"/>
                    <a:gd name="connsiteX11" fmla="*/ 0 w 571152"/>
                    <a:gd name="connsiteY11" fmla="*/ 217516 h 502978"/>
                    <a:gd name="connsiteX12" fmla="*/ 285576 w 571152"/>
                    <a:gd name="connsiteY12" fmla="*/ 502979 h 502978"/>
                    <a:gd name="connsiteX13" fmla="*/ 571152 w 571152"/>
                    <a:gd name="connsiteY13" fmla="*/ 217516 h 502978"/>
                    <a:gd name="connsiteX14" fmla="*/ 486158 w 571152"/>
                    <a:gd name="connsiteY14" fmla="*/ 14554 h 50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152" h="502978">
                      <a:moveTo>
                        <a:pt x="486158" y="14554"/>
                      </a:moveTo>
                      <a:cubicBezTo>
                        <a:pt x="474882" y="3434"/>
                        <a:pt x="458844" y="-1470"/>
                        <a:pt x="443262" y="1452"/>
                      </a:cubicBezTo>
                      <a:cubicBezTo>
                        <a:pt x="427666" y="4375"/>
                        <a:pt x="414507" y="14753"/>
                        <a:pt x="408064" y="29237"/>
                      </a:cubicBezTo>
                      <a:cubicBezTo>
                        <a:pt x="400152" y="46972"/>
                        <a:pt x="404186" y="67999"/>
                        <a:pt x="418100" y="81557"/>
                      </a:cubicBezTo>
                      <a:cubicBezTo>
                        <a:pt x="455166" y="117667"/>
                        <a:pt x="475580" y="165952"/>
                        <a:pt x="475580" y="217516"/>
                      </a:cubicBezTo>
                      <a:cubicBezTo>
                        <a:pt x="475580" y="322241"/>
                        <a:pt x="390344" y="407449"/>
                        <a:pt x="285576" y="407449"/>
                      </a:cubicBezTo>
                      <a:cubicBezTo>
                        <a:pt x="180809" y="407449"/>
                        <a:pt x="95572" y="322241"/>
                        <a:pt x="95572" y="217516"/>
                      </a:cubicBezTo>
                      <a:cubicBezTo>
                        <a:pt x="95572" y="166323"/>
                        <a:pt x="115744" y="118295"/>
                        <a:pt x="152382" y="82255"/>
                      </a:cubicBezTo>
                      <a:cubicBezTo>
                        <a:pt x="166653" y="68171"/>
                        <a:pt x="170758" y="46416"/>
                        <a:pt x="162604" y="28111"/>
                      </a:cubicBezTo>
                      <a:cubicBezTo>
                        <a:pt x="156274" y="13926"/>
                        <a:pt x="143387" y="3733"/>
                        <a:pt x="128119" y="839"/>
                      </a:cubicBezTo>
                      <a:cubicBezTo>
                        <a:pt x="112893" y="-2069"/>
                        <a:pt x="97155" y="2678"/>
                        <a:pt x="86021" y="13542"/>
                      </a:cubicBezTo>
                      <a:cubicBezTo>
                        <a:pt x="30551" y="67771"/>
                        <a:pt x="0" y="140206"/>
                        <a:pt x="0" y="217516"/>
                      </a:cubicBezTo>
                      <a:cubicBezTo>
                        <a:pt x="0" y="374917"/>
                        <a:pt x="128104" y="502979"/>
                        <a:pt x="285576" y="502979"/>
                      </a:cubicBezTo>
                      <a:cubicBezTo>
                        <a:pt x="443048" y="502979"/>
                        <a:pt x="571152" y="374917"/>
                        <a:pt x="571152" y="217516"/>
                      </a:cubicBezTo>
                      <a:cubicBezTo>
                        <a:pt x="571152" y="140762"/>
                        <a:pt x="540972" y="68684"/>
                        <a:pt x="486158" y="145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5" name="Vrije vorm: vorm 64">
                  <a:extLst>
                    <a:ext uri="{FF2B5EF4-FFF2-40B4-BE49-F238E27FC236}">
                      <a16:creationId xmlns:a16="http://schemas.microsoft.com/office/drawing/2014/main" id="{3C33A1A0-2A47-9B2A-8935-CA9EDC7D8D06}"/>
                    </a:ext>
                  </a:extLst>
                </p:cNvPr>
                <p:cNvSpPr/>
                <p:nvPr/>
              </p:nvSpPr>
              <p:spPr>
                <a:xfrm>
                  <a:off x="984796" y="2626553"/>
                  <a:ext cx="571152" cy="502978"/>
                </a:xfrm>
                <a:custGeom>
                  <a:avLst/>
                  <a:gdLst>
                    <a:gd name="connsiteX0" fmla="*/ 486158 w 571152"/>
                    <a:gd name="connsiteY0" fmla="*/ 14554 h 502978"/>
                    <a:gd name="connsiteX1" fmla="*/ 443262 w 571152"/>
                    <a:gd name="connsiteY1" fmla="*/ 1452 h 502978"/>
                    <a:gd name="connsiteX2" fmla="*/ 408064 w 571152"/>
                    <a:gd name="connsiteY2" fmla="*/ 29237 h 502978"/>
                    <a:gd name="connsiteX3" fmla="*/ 418100 w 571152"/>
                    <a:gd name="connsiteY3" fmla="*/ 81557 h 502978"/>
                    <a:gd name="connsiteX4" fmla="*/ 475580 w 571152"/>
                    <a:gd name="connsiteY4" fmla="*/ 217516 h 502978"/>
                    <a:gd name="connsiteX5" fmla="*/ 285576 w 571152"/>
                    <a:gd name="connsiteY5" fmla="*/ 407449 h 502978"/>
                    <a:gd name="connsiteX6" fmla="*/ 95572 w 571152"/>
                    <a:gd name="connsiteY6" fmla="*/ 217516 h 502978"/>
                    <a:gd name="connsiteX7" fmla="*/ 152382 w 571152"/>
                    <a:gd name="connsiteY7" fmla="*/ 82255 h 502978"/>
                    <a:gd name="connsiteX8" fmla="*/ 162604 w 571152"/>
                    <a:gd name="connsiteY8" fmla="*/ 28111 h 502978"/>
                    <a:gd name="connsiteX9" fmla="*/ 128119 w 571152"/>
                    <a:gd name="connsiteY9" fmla="*/ 839 h 502978"/>
                    <a:gd name="connsiteX10" fmla="*/ 86021 w 571152"/>
                    <a:gd name="connsiteY10" fmla="*/ 13542 h 502978"/>
                    <a:gd name="connsiteX11" fmla="*/ 0 w 571152"/>
                    <a:gd name="connsiteY11" fmla="*/ 217516 h 502978"/>
                    <a:gd name="connsiteX12" fmla="*/ 285576 w 571152"/>
                    <a:gd name="connsiteY12" fmla="*/ 502979 h 502978"/>
                    <a:gd name="connsiteX13" fmla="*/ 571152 w 571152"/>
                    <a:gd name="connsiteY13" fmla="*/ 217516 h 502978"/>
                    <a:gd name="connsiteX14" fmla="*/ 486158 w 571152"/>
                    <a:gd name="connsiteY14" fmla="*/ 14554 h 50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1152" h="502978">
                      <a:moveTo>
                        <a:pt x="486158" y="14554"/>
                      </a:moveTo>
                      <a:cubicBezTo>
                        <a:pt x="474882" y="3434"/>
                        <a:pt x="458844" y="-1470"/>
                        <a:pt x="443262" y="1452"/>
                      </a:cubicBezTo>
                      <a:cubicBezTo>
                        <a:pt x="427666" y="4375"/>
                        <a:pt x="414507" y="14753"/>
                        <a:pt x="408064" y="29237"/>
                      </a:cubicBezTo>
                      <a:cubicBezTo>
                        <a:pt x="400152" y="46972"/>
                        <a:pt x="404186" y="67999"/>
                        <a:pt x="418100" y="81557"/>
                      </a:cubicBezTo>
                      <a:cubicBezTo>
                        <a:pt x="455166" y="117667"/>
                        <a:pt x="475580" y="165952"/>
                        <a:pt x="475580" y="217516"/>
                      </a:cubicBezTo>
                      <a:cubicBezTo>
                        <a:pt x="475580" y="322241"/>
                        <a:pt x="390344" y="407449"/>
                        <a:pt x="285576" y="407449"/>
                      </a:cubicBezTo>
                      <a:cubicBezTo>
                        <a:pt x="180809" y="407449"/>
                        <a:pt x="95572" y="322241"/>
                        <a:pt x="95572" y="217516"/>
                      </a:cubicBezTo>
                      <a:cubicBezTo>
                        <a:pt x="95572" y="166323"/>
                        <a:pt x="115744" y="118295"/>
                        <a:pt x="152382" y="82255"/>
                      </a:cubicBezTo>
                      <a:cubicBezTo>
                        <a:pt x="166653" y="68171"/>
                        <a:pt x="170758" y="46416"/>
                        <a:pt x="162604" y="28111"/>
                      </a:cubicBezTo>
                      <a:cubicBezTo>
                        <a:pt x="156274" y="13926"/>
                        <a:pt x="143387" y="3733"/>
                        <a:pt x="128119" y="839"/>
                      </a:cubicBezTo>
                      <a:cubicBezTo>
                        <a:pt x="112893" y="-2069"/>
                        <a:pt x="97155" y="2678"/>
                        <a:pt x="86021" y="13542"/>
                      </a:cubicBezTo>
                      <a:cubicBezTo>
                        <a:pt x="30551" y="67771"/>
                        <a:pt x="0" y="140206"/>
                        <a:pt x="0" y="217516"/>
                      </a:cubicBezTo>
                      <a:cubicBezTo>
                        <a:pt x="0" y="374917"/>
                        <a:pt x="128104" y="502979"/>
                        <a:pt x="285576" y="502979"/>
                      </a:cubicBezTo>
                      <a:cubicBezTo>
                        <a:pt x="443048" y="502979"/>
                        <a:pt x="571152" y="374917"/>
                        <a:pt x="571152" y="217516"/>
                      </a:cubicBezTo>
                      <a:cubicBezTo>
                        <a:pt x="571152" y="140762"/>
                        <a:pt x="540972" y="68684"/>
                        <a:pt x="486158" y="14554"/>
                      </a:cubicBezTo>
                      <a:close/>
                    </a:path>
                  </a:pathLst>
                </a:custGeom>
                <a:noFill/>
                <a:ln w="9533" cap="flat">
                  <a:solidFill>
                    <a:srgbClr val="43B6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6" name="Vrije vorm: vorm 65">
                  <a:extLst>
                    <a:ext uri="{FF2B5EF4-FFF2-40B4-BE49-F238E27FC236}">
                      <a16:creationId xmlns:a16="http://schemas.microsoft.com/office/drawing/2014/main" id="{D29CDFE7-AF95-EF4A-9BB0-29B4C6901C74}"/>
                    </a:ext>
                  </a:extLst>
                </p:cNvPr>
                <p:cNvSpPr/>
                <p:nvPr/>
              </p:nvSpPr>
              <p:spPr>
                <a:xfrm>
                  <a:off x="1223499" y="2483635"/>
                  <a:ext cx="93733" cy="374690"/>
                </a:xfrm>
                <a:custGeom>
                  <a:avLst/>
                  <a:gdLst>
                    <a:gd name="connsiteX0" fmla="*/ 46874 w 93733"/>
                    <a:gd name="connsiteY0" fmla="*/ 374690 h 374690"/>
                    <a:gd name="connsiteX1" fmla="*/ 93733 w 93733"/>
                    <a:gd name="connsiteY1" fmla="*/ 327845 h 374690"/>
                    <a:gd name="connsiteX2" fmla="*/ 93733 w 93733"/>
                    <a:gd name="connsiteY2" fmla="*/ 46874 h 374690"/>
                    <a:gd name="connsiteX3" fmla="*/ 46874 w 93733"/>
                    <a:gd name="connsiteY3" fmla="*/ 0 h 374690"/>
                    <a:gd name="connsiteX4" fmla="*/ 0 w 93733"/>
                    <a:gd name="connsiteY4" fmla="*/ 46874 h 374690"/>
                    <a:gd name="connsiteX5" fmla="*/ 0 w 93733"/>
                    <a:gd name="connsiteY5" fmla="*/ 327845 h 374690"/>
                    <a:gd name="connsiteX6" fmla="*/ 46874 w 93733"/>
                    <a:gd name="connsiteY6" fmla="*/ 374690 h 37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33" h="374690">
                      <a:moveTo>
                        <a:pt x="46874" y="374690"/>
                      </a:moveTo>
                      <a:cubicBezTo>
                        <a:pt x="72720" y="374690"/>
                        <a:pt x="93733" y="353677"/>
                        <a:pt x="93733" y="327845"/>
                      </a:cubicBezTo>
                      <a:lnTo>
                        <a:pt x="93733" y="46874"/>
                      </a:lnTo>
                      <a:cubicBezTo>
                        <a:pt x="93733" y="21028"/>
                        <a:pt x="72720" y="0"/>
                        <a:pt x="46874" y="0"/>
                      </a:cubicBezTo>
                      <a:cubicBezTo>
                        <a:pt x="21028" y="0"/>
                        <a:pt x="0" y="21028"/>
                        <a:pt x="0" y="46874"/>
                      </a:cubicBezTo>
                      <a:lnTo>
                        <a:pt x="0" y="327845"/>
                      </a:lnTo>
                      <a:cubicBezTo>
                        <a:pt x="0" y="353677"/>
                        <a:pt x="21028" y="374690"/>
                        <a:pt x="46874" y="374690"/>
                      </a:cubicBezTo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7" name="Vrije vorm: vorm 66">
                  <a:extLst>
                    <a:ext uri="{FF2B5EF4-FFF2-40B4-BE49-F238E27FC236}">
                      <a16:creationId xmlns:a16="http://schemas.microsoft.com/office/drawing/2014/main" id="{64BA8BDE-0F06-6EED-7133-6A86E90B4754}"/>
                    </a:ext>
                  </a:extLst>
                </p:cNvPr>
                <p:cNvSpPr/>
                <p:nvPr/>
              </p:nvSpPr>
              <p:spPr>
                <a:xfrm>
                  <a:off x="1223499" y="2483635"/>
                  <a:ext cx="93733" cy="374690"/>
                </a:xfrm>
                <a:custGeom>
                  <a:avLst/>
                  <a:gdLst>
                    <a:gd name="connsiteX0" fmla="*/ 46874 w 93733"/>
                    <a:gd name="connsiteY0" fmla="*/ 374690 h 374690"/>
                    <a:gd name="connsiteX1" fmla="*/ 93733 w 93733"/>
                    <a:gd name="connsiteY1" fmla="*/ 327845 h 374690"/>
                    <a:gd name="connsiteX2" fmla="*/ 93733 w 93733"/>
                    <a:gd name="connsiteY2" fmla="*/ 46874 h 374690"/>
                    <a:gd name="connsiteX3" fmla="*/ 46874 w 93733"/>
                    <a:gd name="connsiteY3" fmla="*/ 0 h 374690"/>
                    <a:gd name="connsiteX4" fmla="*/ 0 w 93733"/>
                    <a:gd name="connsiteY4" fmla="*/ 46874 h 374690"/>
                    <a:gd name="connsiteX5" fmla="*/ 0 w 93733"/>
                    <a:gd name="connsiteY5" fmla="*/ 327845 h 374690"/>
                    <a:gd name="connsiteX6" fmla="*/ 46874 w 93733"/>
                    <a:gd name="connsiteY6" fmla="*/ 374690 h 37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33" h="374690">
                      <a:moveTo>
                        <a:pt x="46874" y="374690"/>
                      </a:moveTo>
                      <a:cubicBezTo>
                        <a:pt x="72720" y="374690"/>
                        <a:pt x="93733" y="353677"/>
                        <a:pt x="93733" y="327845"/>
                      </a:cubicBezTo>
                      <a:lnTo>
                        <a:pt x="93733" y="46874"/>
                      </a:lnTo>
                      <a:cubicBezTo>
                        <a:pt x="93733" y="21028"/>
                        <a:pt x="72720" y="0"/>
                        <a:pt x="46874" y="0"/>
                      </a:cubicBezTo>
                      <a:cubicBezTo>
                        <a:pt x="21028" y="0"/>
                        <a:pt x="0" y="21028"/>
                        <a:pt x="0" y="46874"/>
                      </a:cubicBezTo>
                      <a:lnTo>
                        <a:pt x="0" y="327845"/>
                      </a:lnTo>
                      <a:cubicBezTo>
                        <a:pt x="0" y="353677"/>
                        <a:pt x="21028" y="374690"/>
                        <a:pt x="46874" y="374690"/>
                      </a:cubicBezTo>
                      <a:close/>
                    </a:path>
                  </a:pathLst>
                </a:custGeom>
                <a:noFill/>
                <a:ln w="9533" cap="flat">
                  <a:solidFill>
                    <a:srgbClr val="43B6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68" name="Graphic 59">
                <a:extLst>
                  <a:ext uri="{FF2B5EF4-FFF2-40B4-BE49-F238E27FC236}">
                    <a16:creationId xmlns:a16="http://schemas.microsoft.com/office/drawing/2014/main" id="{C2CEF8CE-4156-5529-B152-7EEBD0BCB377}"/>
                  </a:ext>
                </a:extLst>
              </p:cNvPr>
              <p:cNvGrpSpPr/>
              <p:nvPr/>
            </p:nvGrpSpPr>
            <p:grpSpPr>
              <a:xfrm>
                <a:off x="830589" y="3385483"/>
                <a:ext cx="885668" cy="95800"/>
                <a:chOff x="830589" y="3385483"/>
                <a:chExt cx="885668" cy="95800"/>
              </a:xfrm>
              <a:solidFill>
                <a:srgbClr val="FFFFFF"/>
              </a:solidFill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E43C0666-2FB0-DDE1-D546-F1EBB2C6FD01}"/>
                    </a:ext>
                  </a:extLst>
                </p:cNvPr>
                <p:cNvSpPr/>
                <p:nvPr/>
              </p:nvSpPr>
              <p:spPr>
                <a:xfrm>
                  <a:off x="830589" y="3393951"/>
                  <a:ext cx="22638" cy="87318"/>
                </a:xfrm>
                <a:custGeom>
                  <a:avLst/>
                  <a:gdLst>
                    <a:gd name="connsiteX0" fmla="*/ 0 w 22638"/>
                    <a:gd name="connsiteY0" fmla="*/ 77966 h 87318"/>
                    <a:gd name="connsiteX1" fmla="*/ 314 w 22638"/>
                    <a:gd name="connsiteY1" fmla="*/ 77966 h 87318"/>
                    <a:gd name="connsiteX2" fmla="*/ 8996 w 22638"/>
                    <a:gd name="connsiteY2" fmla="*/ 74060 h 87318"/>
                    <a:gd name="connsiteX3" fmla="*/ 12531 w 22638"/>
                    <a:gd name="connsiteY3" fmla="*/ 60944 h 87318"/>
                    <a:gd name="connsiteX4" fmla="*/ 12531 w 22638"/>
                    <a:gd name="connsiteY4" fmla="*/ 0 h 87318"/>
                    <a:gd name="connsiteX5" fmla="*/ 22639 w 22638"/>
                    <a:gd name="connsiteY5" fmla="*/ 0 h 87318"/>
                    <a:gd name="connsiteX6" fmla="*/ 22639 w 22638"/>
                    <a:gd name="connsiteY6" fmla="*/ 60944 h 87318"/>
                    <a:gd name="connsiteX7" fmla="*/ 17749 w 22638"/>
                    <a:gd name="connsiteY7" fmla="*/ 79349 h 87318"/>
                    <a:gd name="connsiteX8" fmla="*/ 0 w 22638"/>
                    <a:gd name="connsiteY8" fmla="*/ 87318 h 87318"/>
                    <a:gd name="connsiteX9" fmla="*/ 0 w 22638"/>
                    <a:gd name="connsiteY9" fmla="*/ 77980 h 87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638" h="87318">
                      <a:moveTo>
                        <a:pt x="0" y="77966"/>
                      </a:moveTo>
                      <a:lnTo>
                        <a:pt x="314" y="77966"/>
                      </a:lnTo>
                      <a:cubicBezTo>
                        <a:pt x="3778" y="77966"/>
                        <a:pt x="6843" y="76797"/>
                        <a:pt x="8996" y="74060"/>
                      </a:cubicBezTo>
                      <a:cubicBezTo>
                        <a:pt x="11148" y="71323"/>
                        <a:pt x="12531" y="67146"/>
                        <a:pt x="12531" y="60944"/>
                      </a:cubicBezTo>
                      <a:lnTo>
                        <a:pt x="12531" y="0"/>
                      </a:lnTo>
                      <a:lnTo>
                        <a:pt x="22639" y="0"/>
                      </a:lnTo>
                      <a:lnTo>
                        <a:pt x="22639" y="60944"/>
                      </a:lnTo>
                      <a:cubicBezTo>
                        <a:pt x="22639" y="67930"/>
                        <a:pt x="21270" y="74516"/>
                        <a:pt x="17749" y="79349"/>
                      </a:cubicBezTo>
                      <a:cubicBezTo>
                        <a:pt x="14213" y="84182"/>
                        <a:pt x="8539" y="87318"/>
                        <a:pt x="0" y="87318"/>
                      </a:cubicBezTo>
                      <a:lnTo>
                        <a:pt x="0" y="779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0" name="Vrije vorm: vorm 69">
                  <a:extLst>
                    <a:ext uri="{FF2B5EF4-FFF2-40B4-BE49-F238E27FC236}">
                      <a16:creationId xmlns:a16="http://schemas.microsoft.com/office/drawing/2014/main" id="{445C82E5-A62F-29D3-9570-CEED208AC5AD}"/>
                    </a:ext>
                  </a:extLst>
                </p:cNvPr>
                <p:cNvSpPr/>
                <p:nvPr/>
              </p:nvSpPr>
              <p:spPr>
                <a:xfrm>
                  <a:off x="872544" y="3410930"/>
                  <a:ext cx="52276" cy="70339"/>
                </a:xfrm>
                <a:custGeom>
                  <a:avLst/>
                  <a:gdLst>
                    <a:gd name="connsiteX0" fmla="*/ 52263 w 52276"/>
                    <a:gd name="connsiteY0" fmla="*/ 37707 h 70339"/>
                    <a:gd name="connsiteX1" fmla="*/ 10051 w 52276"/>
                    <a:gd name="connsiteY1" fmla="*/ 37707 h 70339"/>
                    <a:gd name="connsiteX2" fmla="*/ 32432 w 52276"/>
                    <a:gd name="connsiteY2" fmla="*/ 60944 h 70339"/>
                    <a:gd name="connsiteX3" fmla="*/ 50709 w 52276"/>
                    <a:gd name="connsiteY3" fmla="*/ 56112 h 70339"/>
                    <a:gd name="connsiteX4" fmla="*/ 50908 w 52276"/>
                    <a:gd name="connsiteY4" fmla="*/ 56183 h 70339"/>
                    <a:gd name="connsiteX5" fmla="*/ 50908 w 52276"/>
                    <a:gd name="connsiteY5" fmla="*/ 65506 h 70339"/>
                    <a:gd name="connsiteX6" fmla="*/ 31463 w 52276"/>
                    <a:gd name="connsiteY6" fmla="*/ 70339 h 70339"/>
                    <a:gd name="connsiteX7" fmla="*/ 0 w 52276"/>
                    <a:gd name="connsiteY7" fmla="*/ 34314 h 70339"/>
                    <a:gd name="connsiteX8" fmla="*/ 29111 w 52276"/>
                    <a:gd name="connsiteY8" fmla="*/ 0 h 70339"/>
                    <a:gd name="connsiteX9" fmla="*/ 52277 w 52276"/>
                    <a:gd name="connsiteY9" fmla="*/ 28583 h 70339"/>
                    <a:gd name="connsiteX10" fmla="*/ 52277 w 52276"/>
                    <a:gd name="connsiteY10" fmla="*/ 37721 h 70339"/>
                    <a:gd name="connsiteX11" fmla="*/ 42340 w 52276"/>
                    <a:gd name="connsiteY11" fmla="*/ 28569 h 70339"/>
                    <a:gd name="connsiteX12" fmla="*/ 28897 w 52276"/>
                    <a:gd name="connsiteY12" fmla="*/ 9381 h 70339"/>
                    <a:gd name="connsiteX13" fmla="*/ 10492 w 52276"/>
                    <a:gd name="connsiteY13" fmla="*/ 28569 h 70339"/>
                    <a:gd name="connsiteX14" fmla="*/ 42340 w 52276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76" h="70339">
                      <a:moveTo>
                        <a:pt x="52263" y="37707"/>
                      </a:moveTo>
                      <a:lnTo>
                        <a:pt x="10051" y="37707"/>
                      </a:lnTo>
                      <a:cubicBezTo>
                        <a:pt x="10963" y="51863"/>
                        <a:pt x="19516" y="60944"/>
                        <a:pt x="32432" y="60944"/>
                      </a:cubicBezTo>
                      <a:cubicBezTo>
                        <a:pt x="38505" y="60944"/>
                        <a:pt x="44507" y="59248"/>
                        <a:pt x="50709" y="56112"/>
                      </a:cubicBezTo>
                      <a:lnTo>
                        <a:pt x="50908" y="56183"/>
                      </a:lnTo>
                      <a:lnTo>
                        <a:pt x="50908" y="65506"/>
                      </a:lnTo>
                      <a:cubicBezTo>
                        <a:pt x="43851" y="68956"/>
                        <a:pt x="37721" y="70339"/>
                        <a:pt x="31463" y="70339"/>
                      </a:cubicBezTo>
                      <a:cubicBezTo>
                        <a:pt x="11818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111" y="0"/>
                      </a:cubicBezTo>
                      <a:cubicBezTo>
                        <a:pt x="46475" y="0"/>
                        <a:pt x="52277" y="12973"/>
                        <a:pt x="52277" y="28583"/>
                      </a:cubicBezTo>
                      <a:lnTo>
                        <a:pt x="52277" y="37721"/>
                      </a:lnTo>
                      <a:close/>
                      <a:moveTo>
                        <a:pt x="42340" y="28569"/>
                      </a:moveTo>
                      <a:cubicBezTo>
                        <a:pt x="42212" y="17991"/>
                        <a:pt x="39475" y="9381"/>
                        <a:pt x="28897" y="9381"/>
                      </a:cubicBezTo>
                      <a:cubicBezTo>
                        <a:pt x="18262" y="9381"/>
                        <a:pt x="12132" y="17735"/>
                        <a:pt x="10492" y="28569"/>
                      </a:cubicBezTo>
                      <a:lnTo>
                        <a:pt x="42340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B358992B-88C8-EF51-83B9-EF8525B27A3B}"/>
                    </a:ext>
                  </a:extLst>
                </p:cNvPr>
                <p:cNvSpPr/>
                <p:nvPr/>
              </p:nvSpPr>
              <p:spPr>
                <a:xfrm>
                  <a:off x="973919" y="3410930"/>
                  <a:ext cx="58863" cy="70353"/>
                </a:xfrm>
                <a:custGeom>
                  <a:avLst/>
                  <a:gdLst>
                    <a:gd name="connsiteX0" fmla="*/ 53132 w 58863"/>
                    <a:gd name="connsiteY0" fmla="*/ 70339 h 70353"/>
                    <a:gd name="connsiteX1" fmla="*/ 42882 w 58863"/>
                    <a:gd name="connsiteY1" fmla="*/ 60873 h 70353"/>
                    <a:gd name="connsiteX2" fmla="*/ 21997 w 58863"/>
                    <a:gd name="connsiteY2" fmla="*/ 70339 h 70353"/>
                    <a:gd name="connsiteX3" fmla="*/ 7641 w 58863"/>
                    <a:gd name="connsiteY3" fmla="*/ 66219 h 70353"/>
                    <a:gd name="connsiteX4" fmla="*/ 0 w 58863"/>
                    <a:gd name="connsiteY4" fmla="*/ 49454 h 70353"/>
                    <a:gd name="connsiteX5" fmla="*/ 25832 w 58863"/>
                    <a:gd name="connsiteY5" fmla="*/ 29866 h 70353"/>
                    <a:gd name="connsiteX6" fmla="*/ 39475 w 58863"/>
                    <a:gd name="connsiteY6" fmla="*/ 30665 h 70353"/>
                    <a:gd name="connsiteX7" fmla="*/ 39475 w 58863"/>
                    <a:gd name="connsiteY7" fmla="*/ 22239 h 70353"/>
                    <a:gd name="connsiteX8" fmla="*/ 26687 w 58863"/>
                    <a:gd name="connsiteY8" fmla="*/ 9323 h 70353"/>
                    <a:gd name="connsiteX9" fmla="*/ 6330 w 58863"/>
                    <a:gd name="connsiteY9" fmla="*/ 14156 h 70353"/>
                    <a:gd name="connsiteX10" fmla="*/ 3721 w 58863"/>
                    <a:gd name="connsiteY10" fmla="*/ 5346 h 70353"/>
                    <a:gd name="connsiteX11" fmla="*/ 28455 w 58863"/>
                    <a:gd name="connsiteY11" fmla="*/ 0 h 70353"/>
                    <a:gd name="connsiteX12" fmla="*/ 49540 w 58863"/>
                    <a:gd name="connsiteY12" fmla="*/ 22254 h 70353"/>
                    <a:gd name="connsiteX13" fmla="*/ 49540 w 58863"/>
                    <a:gd name="connsiteY13" fmla="*/ 43794 h 70353"/>
                    <a:gd name="connsiteX14" fmla="*/ 58863 w 58863"/>
                    <a:gd name="connsiteY14" fmla="*/ 60887 h 70353"/>
                    <a:gd name="connsiteX15" fmla="*/ 53118 w 58863"/>
                    <a:gd name="connsiteY15" fmla="*/ 70353 h 70353"/>
                    <a:gd name="connsiteX16" fmla="*/ 39489 w 58863"/>
                    <a:gd name="connsiteY16" fmla="*/ 39204 h 70353"/>
                    <a:gd name="connsiteX17" fmla="*/ 17763 w 58863"/>
                    <a:gd name="connsiteY17" fmla="*/ 40245 h 70353"/>
                    <a:gd name="connsiteX18" fmla="*/ 9993 w 58863"/>
                    <a:gd name="connsiteY18" fmla="*/ 49454 h 70353"/>
                    <a:gd name="connsiteX19" fmla="*/ 21227 w 58863"/>
                    <a:gd name="connsiteY19" fmla="*/ 60944 h 70353"/>
                    <a:gd name="connsiteX20" fmla="*/ 39503 w 58863"/>
                    <a:gd name="connsiteY20" fmla="*/ 44693 h 70353"/>
                    <a:gd name="connsiteX21" fmla="*/ 39503 w 58863"/>
                    <a:gd name="connsiteY21" fmla="*/ 39204 h 7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863" h="70353">
                      <a:moveTo>
                        <a:pt x="53132" y="70339"/>
                      </a:moveTo>
                      <a:cubicBezTo>
                        <a:pt x="48371" y="68771"/>
                        <a:pt x="45049" y="65307"/>
                        <a:pt x="42882" y="60873"/>
                      </a:cubicBezTo>
                      <a:cubicBezTo>
                        <a:pt x="37736" y="66818"/>
                        <a:pt x="30422" y="70339"/>
                        <a:pt x="21997" y="70339"/>
                      </a:cubicBezTo>
                      <a:cubicBezTo>
                        <a:pt x="17492" y="70339"/>
                        <a:pt x="12018" y="69355"/>
                        <a:pt x="7641" y="66219"/>
                      </a:cubicBezTo>
                      <a:cubicBezTo>
                        <a:pt x="3193" y="63083"/>
                        <a:pt x="0" y="57865"/>
                        <a:pt x="0" y="49454"/>
                      </a:cubicBezTo>
                      <a:cubicBezTo>
                        <a:pt x="0" y="35155"/>
                        <a:pt x="9666" y="29866"/>
                        <a:pt x="25832" y="29866"/>
                      </a:cubicBezTo>
                      <a:cubicBezTo>
                        <a:pt x="29496" y="29866"/>
                        <a:pt x="33473" y="30137"/>
                        <a:pt x="39475" y="30665"/>
                      </a:cubicBezTo>
                      <a:lnTo>
                        <a:pt x="39475" y="22239"/>
                      </a:lnTo>
                      <a:cubicBezTo>
                        <a:pt x="39475" y="12973"/>
                        <a:pt x="35098" y="9323"/>
                        <a:pt x="26687" y="9323"/>
                      </a:cubicBezTo>
                      <a:cubicBezTo>
                        <a:pt x="19445" y="9323"/>
                        <a:pt x="13187" y="10692"/>
                        <a:pt x="6330" y="14156"/>
                      </a:cubicBezTo>
                      <a:lnTo>
                        <a:pt x="3721" y="5346"/>
                      </a:lnTo>
                      <a:cubicBezTo>
                        <a:pt x="12930" y="1625"/>
                        <a:pt x="18148" y="0"/>
                        <a:pt x="28455" y="0"/>
                      </a:cubicBezTo>
                      <a:cubicBezTo>
                        <a:pt x="41898" y="0"/>
                        <a:pt x="49540" y="6900"/>
                        <a:pt x="49540" y="22254"/>
                      </a:cubicBezTo>
                      <a:lnTo>
                        <a:pt x="49540" y="43794"/>
                      </a:lnTo>
                      <a:cubicBezTo>
                        <a:pt x="49540" y="51821"/>
                        <a:pt x="50780" y="58350"/>
                        <a:pt x="58863" y="60887"/>
                      </a:cubicBezTo>
                      <a:lnTo>
                        <a:pt x="53118" y="70353"/>
                      </a:lnTo>
                      <a:close/>
                      <a:moveTo>
                        <a:pt x="39489" y="39204"/>
                      </a:moveTo>
                      <a:cubicBezTo>
                        <a:pt x="30151" y="39133"/>
                        <a:pt x="22781" y="39004"/>
                        <a:pt x="17763" y="40245"/>
                      </a:cubicBezTo>
                      <a:cubicBezTo>
                        <a:pt x="12731" y="41556"/>
                        <a:pt x="9993" y="44151"/>
                        <a:pt x="9993" y="49454"/>
                      </a:cubicBezTo>
                      <a:cubicBezTo>
                        <a:pt x="9993" y="56696"/>
                        <a:pt x="15667" y="60944"/>
                        <a:pt x="21227" y="60944"/>
                      </a:cubicBezTo>
                      <a:cubicBezTo>
                        <a:pt x="31335" y="60944"/>
                        <a:pt x="39503" y="56767"/>
                        <a:pt x="39503" y="44693"/>
                      </a:cubicBezTo>
                      <a:lnTo>
                        <a:pt x="39503" y="39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2" name="Vrije vorm: vorm 71">
                  <a:extLst>
                    <a:ext uri="{FF2B5EF4-FFF2-40B4-BE49-F238E27FC236}">
                      <a16:creationId xmlns:a16="http://schemas.microsoft.com/office/drawing/2014/main" id="{E00DFDB0-63BC-AB35-2133-D2D395A84094}"/>
                    </a:ext>
                  </a:extLst>
                </p:cNvPr>
                <p:cNvSpPr/>
                <p:nvPr/>
              </p:nvSpPr>
              <p:spPr>
                <a:xfrm>
                  <a:off x="1040551" y="3385483"/>
                  <a:ext cx="56781" cy="95785"/>
                </a:xfrm>
                <a:custGeom>
                  <a:avLst/>
                  <a:gdLst>
                    <a:gd name="connsiteX0" fmla="*/ 56767 w 56781"/>
                    <a:gd name="connsiteY0" fmla="*/ 94546 h 95785"/>
                    <a:gd name="connsiteX1" fmla="*/ 50381 w 56781"/>
                    <a:gd name="connsiteY1" fmla="*/ 94546 h 95785"/>
                    <a:gd name="connsiteX2" fmla="*/ 48299 w 56781"/>
                    <a:gd name="connsiteY2" fmla="*/ 88530 h 95785"/>
                    <a:gd name="connsiteX3" fmla="*/ 29239 w 56781"/>
                    <a:gd name="connsiteY3" fmla="*/ 95786 h 95785"/>
                    <a:gd name="connsiteX4" fmla="*/ 7969 w 56781"/>
                    <a:gd name="connsiteY4" fmla="*/ 85080 h 95785"/>
                    <a:gd name="connsiteX5" fmla="*/ 0 w 56781"/>
                    <a:gd name="connsiteY5" fmla="*/ 59633 h 95785"/>
                    <a:gd name="connsiteX6" fmla="*/ 8354 w 56781"/>
                    <a:gd name="connsiteY6" fmla="*/ 35355 h 95785"/>
                    <a:gd name="connsiteX7" fmla="*/ 34129 w 56781"/>
                    <a:gd name="connsiteY7" fmla="*/ 25447 h 95785"/>
                    <a:gd name="connsiteX8" fmla="*/ 46660 w 56781"/>
                    <a:gd name="connsiteY8" fmla="*/ 26815 h 95785"/>
                    <a:gd name="connsiteX9" fmla="*/ 46660 w 56781"/>
                    <a:gd name="connsiteY9" fmla="*/ 1297 h 95785"/>
                    <a:gd name="connsiteX10" fmla="*/ 56126 w 56781"/>
                    <a:gd name="connsiteY10" fmla="*/ 0 h 95785"/>
                    <a:gd name="connsiteX11" fmla="*/ 56782 w 56781"/>
                    <a:gd name="connsiteY11" fmla="*/ 0 h 95785"/>
                    <a:gd name="connsiteX12" fmla="*/ 56782 w 56781"/>
                    <a:gd name="connsiteY12" fmla="*/ 94560 h 95785"/>
                    <a:gd name="connsiteX13" fmla="*/ 46660 w 56781"/>
                    <a:gd name="connsiteY13" fmla="*/ 37365 h 95785"/>
                    <a:gd name="connsiteX14" fmla="*/ 33416 w 56781"/>
                    <a:gd name="connsiteY14" fmla="*/ 34685 h 95785"/>
                    <a:gd name="connsiteX15" fmla="*/ 16708 w 56781"/>
                    <a:gd name="connsiteY15" fmla="*/ 41143 h 95785"/>
                    <a:gd name="connsiteX16" fmla="*/ 10122 w 56781"/>
                    <a:gd name="connsiteY16" fmla="*/ 60460 h 95785"/>
                    <a:gd name="connsiteX17" fmla="*/ 14955 w 56781"/>
                    <a:gd name="connsiteY17" fmla="*/ 78479 h 95785"/>
                    <a:gd name="connsiteX18" fmla="*/ 30622 w 56781"/>
                    <a:gd name="connsiteY18" fmla="*/ 86377 h 95785"/>
                    <a:gd name="connsiteX19" fmla="*/ 46674 w 56781"/>
                    <a:gd name="connsiteY19" fmla="*/ 78993 h 95785"/>
                    <a:gd name="connsiteX20" fmla="*/ 46674 w 56781"/>
                    <a:gd name="connsiteY20" fmla="*/ 37351 h 9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6781" h="95785">
                      <a:moveTo>
                        <a:pt x="56767" y="94546"/>
                      </a:moveTo>
                      <a:lnTo>
                        <a:pt x="50381" y="94546"/>
                      </a:lnTo>
                      <a:lnTo>
                        <a:pt x="48299" y="88530"/>
                      </a:lnTo>
                      <a:cubicBezTo>
                        <a:pt x="43139" y="92978"/>
                        <a:pt x="37066" y="95786"/>
                        <a:pt x="29239" y="95786"/>
                      </a:cubicBezTo>
                      <a:cubicBezTo>
                        <a:pt x="20358" y="95786"/>
                        <a:pt x="13059" y="91666"/>
                        <a:pt x="7969" y="85080"/>
                      </a:cubicBezTo>
                      <a:cubicBezTo>
                        <a:pt x="2880" y="78550"/>
                        <a:pt x="0" y="69541"/>
                        <a:pt x="0" y="59633"/>
                      </a:cubicBezTo>
                      <a:cubicBezTo>
                        <a:pt x="0" y="50038"/>
                        <a:pt x="2737" y="41542"/>
                        <a:pt x="8354" y="35355"/>
                      </a:cubicBezTo>
                      <a:cubicBezTo>
                        <a:pt x="13971" y="29168"/>
                        <a:pt x="22453" y="25447"/>
                        <a:pt x="34129" y="25447"/>
                      </a:cubicBezTo>
                      <a:cubicBezTo>
                        <a:pt x="38577" y="25447"/>
                        <a:pt x="42682" y="26031"/>
                        <a:pt x="46660" y="26815"/>
                      </a:cubicBezTo>
                      <a:lnTo>
                        <a:pt x="46660" y="1297"/>
                      </a:lnTo>
                      <a:lnTo>
                        <a:pt x="56126" y="0"/>
                      </a:lnTo>
                      <a:lnTo>
                        <a:pt x="56782" y="0"/>
                      </a:lnTo>
                      <a:lnTo>
                        <a:pt x="56782" y="94560"/>
                      </a:lnTo>
                      <a:close/>
                      <a:moveTo>
                        <a:pt x="46660" y="37365"/>
                      </a:moveTo>
                      <a:cubicBezTo>
                        <a:pt x="42098" y="35612"/>
                        <a:pt x="37650" y="34685"/>
                        <a:pt x="33416" y="34685"/>
                      </a:cubicBezTo>
                      <a:cubicBezTo>
                        <a:pt x="26630" y="34685"/>
                        <a:pt x="20828" y="36838"/>
                        <a:pt x="16708" y="41143"/>
                      </a:cubicBezTo>
                      <a:cubicBezTo>
                        <a:pt x="12531" y="45462"/>
                        <a:pt x="10122" y="51920"/>
                        <a:pt x="10122" y="60460"/>
                      </a:cubicBezTo>
                      <a:cubicBezTo>
                        <a:pt x="10122" y="67245"/>
                        <a:pt x="11619" y="73703"/>
                        <a:pt x="14955" y="78479"/>
                      </a:cubicBezTo>
                      <a:cubicBezTo>
                        <a:pt x="18276" y="83241"/>
                        <a:pt x="23366" y="86377"/>
                        <a:pt x="30622" y="86377"/>
                      </a:cubicBezTo>
                      <a:cubicBezTo>
                        <a:pt x="37408" y="86377"/>
                        <a:pt x="43096" y="84025"/>
                        <a:pt x="46674" y="78993"/>
                      </a:cubicBezTo>
                      <a:lnTo>
                        <a:pt x="46674" y="373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3" name="Vrije vorm: vorm 72">
                  <a:extLst>
                    <a:ext uri="{FF2B5EF4-FFF2-40B4-BE49-F238E27FC236}">
                      <a16:creationId xmlns:a16="http://schemas.microsoft.com/office/drawing/2014/main" id="{A1351A54-B1CE-3E1B-1D6F-1DD286DF28C3}"/>
                    </a:ext>
                  </a:extLst>
                </p:cNvPr>
                <p:cNvSpPr/>
                <p:nvPr/>
              </p:nvSpPr>
              <p:spPr>
                <a:xfrm>
                  <a:off x="1118104" y="3410916"/>
                  <a:ext cx="87318" cy="69098"/>
                </a:xfrm>
                <a:custGeom>
                  <a:avLst/>
                  <a:gdLst>
                    <a:gd name="connsiteX0" fmla="*/ 48670 w 87318"/>
                    <a:gd name="connsiteY0" fmla="*/ 69042 h 69098"/>
                    <a:gd name="connsiteX1" fmla="*/ 38620 w 87318"/>
                    <a:gd name="connsiteY1" fmla="*/ 69042 h 69098"/>
                    <a:gd name="connsiteX2" fmla="*/ 38620 w 87318"/>
                    <a:gd name="connsiteY2" fmla="*/ 26231 h 69098"/>
                    <a:gd name="connsiteX3" fmla="*/ 35098 w 87318"/>
                    <a:gd name="connsiteY3" fmla="*/ 13044 h 69098"/>
                    <a:gd name="connsiteX4" fmla="*/ 26160 w 87318"/>
                    <a:gd name="connsiteY4" fmla="*/ 9323 h 69098"/>
                    <a:gd name="connsiteX5" fmla="*/ 10107 w 87318"/>
                    <a:gd name="connsiteY5" fmla="*/ 15710 h 69098"/>
                    <a:gd name="connsiteX6" fmla="*/ 10107 w 87318"/>
                    <a:gd name="connsiteY6" fmla="*/ 69028 h 69098"/>
                    <a:gd name="connsiteX7" fmla="*/ 0 w 87318"/>
                    <a:gd name="connsiteY7" fmla="*/ 69028 h 69098"/>
                    <a:gd name="connsiteX8" fmla="*/ 0 w 87318"/>
                    <a:gd name="connsiteY8" fmla="*/ 1283 h 69098"/>
                    <a:gd name="connsiteX9" fmla="*/ 6401 w 87318"/>
                    <a:gd name="connsiteY9" fmla="*/ 1283 h 69098"/>
                    <a:gd name="connsiteX10" fmla="*/ 8682 w 87318"/>
                    <a:gd name="connsiteY10" fmla="*/ 7499 h 69098"/>
                    <a:gd name="connsiteX11" fmla="*/ 19260 w 87318"/>
                    <a:gd name="connsiteY11" fmla="*/ 1754 h 69098"/>
                    <a:gd name="connsiteX12" fmla="*/ 27999 w 87318"/>
                    <a:gd name="connsiteY12" fmla="*/ 0 h 69098"/>
                    <a:gd name="connsiteX13" fmla="*/ 43467 w 87318"/>
                    <a:gd name="connsiteY13" fmla="*/ 7313 h 69098"/>
                    <a:gd name="connsiteX14" fmla="*/ 53189 w 87318"/>
                    <a:gd name="connsiteY14" fmla="*/ 2338 h 69098"/>
                    <a:gd name="connsiteX15" fmla="*/ 63368 w 87318"/>
                    <a:gd name="connsiteY15" fmla="*/ 0 h 69098"/>
                    <a:gd name="connsiteX16" fmla="*/ 80204 w 87318"/>
                    <a:gd name="connsiteY16" fmla="*/ 5660 h 69098"/>
                    <a:gd name="connsiteX17" fmla="*/ 87318 w 87318"/>
                    <a:gd name="connsiteY17" fmla="*/ 25689 h 69098"/>
                    <a:gd name="connsiteX18" fmla="*/ 87318 w 87318"/>
                    <a:gd name="connsiteY18" fmla="*/ 69099 h 69098"/>
                    <a:gd name="connsiteX19" fmla="*/ 77210 w 87318"/>
                    <a:gd name="connsiteY19" fmla="*/ 69099 h 69098"/>
                    <a:gd name="connsiteX20" fmla="*/ 77210 w 87318"/>
                    <a:gd name="connsiteY20" fmla="*/ 26288 h 69098"/>
                    <a:gd name="connsiteX21" fmla="*/ 72905 w 87318"/>
                    <a:gd name="connsiteY21" fmla="*/ 12916 h 69098"/>
                    <a:gd name="connsiteX22" fmla="*/ 62398 w 87318"/>
                    <a:gd name="connsiteY22" fmla="*/ 9323 h 69098"/>
                    <a:gd name="connsiteX23" fmla="*/ 47130 w 87318"/>
                    <a:gd name="connsiteY23" fmla="*/ 14356 h 69098"/>
                    <a:gd name="connsiteX24" fmla="*/ 48698 w 87318"/>
                    <a:gd name="connsiteY24" fmla="*/ 25647 h 69098"/>
                    <a:gd name="connsiteX25" fmla="*/ 48698 w 87318"/>
                    <a:gd name="connsiteY25" fmla="*/ 69042 h 6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7318" h="69098">
                      <a:moveTo>
                        <a:pt x="48670" y="69042"/>
                      </a:moveTo>
                      <a:lnTo>
                        <a:pt x="38620" y="69042"/>
                      </a:lnTo>
                      <a:lnTo>
                        <a:pt x="38620" y="26231"/>
                      </a:lnTo>
                      <a:cubicBezTo>
                        <a:pt x="38620" y="19973"/>
                        <a:pt x="37322" y="15724"/>
                        <a:pt x="35098" y="13044"/>
                      </a:cubicBezTo>
                      <a:cubicBezTo>
                        <a:pt x="32874" y="10435"/>
                        <a:pt x="29752" y="9323"/>
                        <a:pt x="26160" y="9323"/>
                      </a:cubicBezTo>
                      <a:cubicBezTo>
                        <a:pt x="20486" y="9323"/>
                        <a:pt x="15140" y="11875"/>
                        <a:pt x="10107" y="15710"/>
                      </a:cubicBezTo>
                      <a:lnTo>
                        <a:pt x="10107" y="69028"/>
                      </a:lnTo>
                      <a:lnTo>
                        <a:pt x="0" y="69028"/>
                      </a:lnTo>
                      <a:lnTo>
                        <a:pt x="0" y="1283"/>
                      </a:lnTo>
                      <a:lnTo>
                        <a:pt x="6401" y="1283"/>
                      </a:lnTo>
                      <a:lnTo>
                        <a:pt x="8682" y="7499"/>
                      </a:lnTo>
                      <a:cubicBezTo>
                        <a:pt x="12788" y="4818"/>
                        <a:pt x="16181" y="2994"/>
                        <a:pt x="19260" y="1754"/>
                      </a:cubicBezTo>
                      <a:cubicBezTo>
                        <a:pt x="22325" y="513"/>
                        <a:pt x="25133" y="0"/>
                        <a:pt x="27999" y="0"/>
                      </a:cubicBezTo>
                      <a:cubicBezTo>
                        <a:pt x="33673" y="0"/>
                        <a:pt x="39347" y="2081"/>
                        <a:pt x="43467" y="7313"/>
                      </a:cubicBezTo>
                      <a:cubicBezTo>
                        <a:pt x="46275" y="5546"/>
                        <a:pt x="49668" y="3721"/>
                        <a:pt x="53189" y="2338"/>
                      </a:cubicBezTo>
                      <a:cubicBezTo>
                        <a:pt x="56710" y="969"/>
                        <a:pt x="60232" y="0"/>
                        <a:pt x="63368" y="0"/>
                      </a:cubicBezTo>
                      <a:cubicBezTo>
                        <a:pt x="69826" y="0"/>
                        <a:pt x="75771" y="1625"/>
                        <a:pt x="80204" y="5660"/>
                      </a:cubicBezTo>
                      <a:cubicBezTo>
                        <a:pt x="84581" y="9708"/>
                        <a:pt x="87318" y="16095"/>
                        <a:pt x="87318" y="25689"/>
                      </a:cubicBezTo>
                      <a:lnTo>
                        <a:pt x="87318" y="69099"/>
                      </a:lnTo>
                      <a:lnTo>
                        <a:pt x="77210" y="69099"/>
                      </a:lnTo>
                      <a:lnTo>
                        <a:pt x="77210" y="26288"/>
                      </a:lnTo>
                      <a:cubicBezTo>
                        <a:pt x="77210" y="19759"/>
                        <a:pt x="75514" y="15510"/>
                        <a:pt x="72905" y="12916"/>
                      </a:cubicBezTo>
                      <a:cubicBezTo>
                        <a:pt x="70225" y="10293"/>
                        <a:pt x="66504" y="9323"/>
                        <a:pt x="62398" y="9323"/>
                      </a:cubicBezTo>
                      <a:cubicBezTo>
                        <a:pt x="57109" y="9323"/>
                        <a:pt x="51821" y="11733"/>
                        <a:pt x="47130" y="14356"/>
                      </a:cubicBezTo>
                      <a:cubicBezTo>
                        <a:pt x="48100" y="17492"/>
                        <a:pt x="48698" y="21199"/>
                        <a:pt x="48698" y="25647"/>
                      </a:cubicBezTo>
                      <a:lnTo>
                        <a:pt x="48698" y="690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4" name="Vrije vorm: vorm 73">
                  <a:extLst>
                    <a:ext uri="{FF2B5EF4-FFF2-40B4-BE49-F238E27FC236}">
                      <a16:creationId xmlns:a16="http://schemas.microsoft.com/office/drawing/2014/main" id="{A0497806-BDEA-92FD-1728-1ACA523E7102}"/>
                    </a:ext>
                  </a:extLst>
                </p:cNvPr>
                <p:cNvSpPr/>
                <p:nvPr/>
              </p:nvSpPr>
              <p:spPr>
                <a:xfrm>
                  <a:off x="1225480" y="3386766"/>
                  <a:ext cx="14042" cy="93191"/>
                </a:xfrm>
                <a:custGeom>
                  <a:avLst/>
                  <a:gdLst>
                    <a:gd name="connsiteX0" fmla="*/ 0 w 14042"/>
                    <a:gd name="connsiteY0" fmla="*/ 6985 h 93191"/>
                    <a:gd name="connsiteX1" fmla="*/ 6985 w 14042"/>
                    <a:gd name="connsiteY1" fmla="*/ 0 h 93191"/>
                    <a:gd name="connsiteX2" fmla="*/ 14042 w 14042"/>
                    <a:gd name="connsiteY2" fmla="*/ 6985 h 93191"/>
                    <a:gd name="connsiteX3" fmla="*/ 6985 w 14042"/>
                    <a:gd name="connsiteY3" fmla="*/ 13900 h 93191"/>
                    <a:gd name="connsiteX4" fmla="*/ 0 w 14042"/>
                    <a:gd name="connsiteY4" fmla="*/ 6985 h 93191"/>
                    <a:gd name="connsiteX5" fmla="*/ 1953 w 14042"/>
                    <a:gd name="connsiteY5" fmla="*/ 25447 h 93191"/>
                    <a:gd name="connsiteX6" fmla="*/ 12004 w 14042"/>
                    <a:gd name="connsiteY6" fmla="*/ 25447 h 93191"/>
                    <a:gd name="connsiteX7" fmla="*/ 12004 w 14042"/>
                    <a:gd name="connsiteY7" fmla="*/ 93192 h 93191"/>
                    <a:gd name="connsiteX8" fmla="*/ 1953 w 14042"/>
                    <a:gd name="connsiteY8" fmla="*/ 93192 h 93191"/>
                    <a:gd name="connsiteX9" fmla="*/ 1953 w 14042"/>
                    <a:gd name="connsiteY9" fmla="*/ 25447 h 9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42" h="93191">
                      <a:moveTo>
                        <a:pt x="0" y="6985"/>
                      </a:moveTo>
                      <a:cubicBezTo>
                        <a:pt x="0" y="3079"/>
                        <a:pt x="3065" y="0"/>
                        <a:pt x="6985" y="0"/>
                      </a:cubicBezTo>
                      <a:cubicBezTo>
                        <a:pt x="10906" y="0"/>
                        <a:pt x="14042" y="3079"/>
                        <a:pt x="14042" y="6985"/>
                      </a:cubicBezTo>
                      <a:cubicBezTo>
                        <a:pt x="14042" y="10778"/>
                        <a:pt x="10778" y="13900"/>
                        <a:pt x="6985" y="13900"/>
                      </a:cubicBezTo>
                      <a:cubicBezTo>
                        <a:pt x="3336" y="13900"/>
                        <a:pt x="0" y="10635"/>
                        <a:pt x="0" y="6985"/>
                      </a:cubicBezTo>
                      <a:close/>
                      <a:moveTo>
                        <a:pt x="1953" y="25447"/>
                      </a:moveTo>
                      <a:lnTo>
                        <a:pt x="12004" y="25447"/>
                      </a:lnTo>
                      <a:lnTo>
                        <a:pt x="12004" y="93192"/>
                      </a:lnTo>
                      <a:lnTo>
                        <a:pt x="1953" y="93192"/>
                      </a:lnTo>
                      <a:lnTo>
                        <a:pt x="1953" y="25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A2D0D839-62B4-1BC3-39B0-6BF9E5804FDA}"/>
                    </a:ext>
                  </a:extLst>
                </p:cNvPr>
                <p:cNvSpPr/>
                <p:nvPr/>
              </p:nvSpPr>
              <p:spPr>
                <a:xfrm>
                  <a:off x="1260350" y="3410916"/>
                  <a:ext cx="52932" cy="69027"/>
                </a:xfrm>
                <a:custGeom>
                  <a:avLst/>
                  <a:gdLst>
                    <a:gd name="connsiteX0" fmla="*/ 0 w 52932"/>
                    <a:gd name="connsiteY0" fmla="*/ 1297 h 69027"/>
                    <a:gd name="connsiteX1" fmla="*/ 6786 w 52932"/>
                    <a:gd name="connsiteY1" fmla="*/ 1297 h 69027"/>
                    <a:gd name="connsiteX2" fmla="*/ 8682 w 52932"/>
                    <a:gd name="connsiteY2" fmla="*/ 7556 h 69027"/>
                    <a:gd name="connsiteX3" fmla="*/ 18476 w 52932"/>
                    <a:gd name="connsiteY3" fmla="*/ 2409 h 69027"/>
                    <a:gd name="connsiteX4" fmla="*/ 28982 w 52932"/>
                    <a:gd name="connsiteY4" fmla="*/ 0 h 69027"/>
                    <a:gd name="connsiteX5" fmla="*/ 45819 w 52932"/>
                    <a:gd name="connsiteY5" fmla="*/ 5660 h 69027"/>
                    <a:gd name="connsiteX6" fmla="*/ 52933 w 52932"/>
                    <a:gd name="connsiteY6" fmla="*/ 25689 h 69027"/>
                    <a:gd name="connsiteX7" fmla="*/ 52933 w 52932"/>
                    <a:gd name="connsiteY7" fmla="*/ 69028 h 69027"/>
                    <a:gd name="connsiteX8" fmla="*/ 42825 w 52932"/>
                    <a:gd name="connsiteY8" fmla="*/ 69028 h 69027"/>
                    <a:gd name="connsiteX9" fmla="*/ 42825 w 52932"/>
                    <a:gd name="connsiteY9" fmla="*/ 26288 h 69027"/>
                    <a:gd name="connsiteX10" fmla="*/ 38506 w 52932"/>
                    <a:gd name="connsiteY10" fmla="*/ 12916 h 69027"/>
                    <a:gd name="connsiteX11" fmla="*/ 28013 w 52932"/>
                    <a:gd name="connsiteY11" fmla="*/ 9323 h 69027"/>
                    <a:gd name="connsiteX12" fmla="*/ 18618 w 52932"/>
                    <a:gd name="connsiteY12" fmla="*/ 11405 h 69027"/>
                    <a:gd name="connsiteX13" fmla="*/ 10136 w 52932"/>
                    <a:gd name="connsiteY13" fmla="*/ 15853 h 69027"/>
                    <a:gd name="connsiteX14" fmla="*/ 10136 w 52932"/>
                    <a:gd name="connsiteY14" fmla="*/ 69028 h 69027"/>
                    <a:gd name="connsiteX15" fmla="*/ 29 w 52932"/>
                    <a:gd name="connsiteY15" fmla="*/ 69028 h 69027"/>
                    <a:gd name="connsiteX16" fmla="*/ 29 w 52932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32" h="69027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8682" y="7556"/>
                      </a:lnTo>
                      <a:cubicBezTo>
                        <a:pt x="11490" y="5731"/>
                        <a:pt x="14883" y="3835"/>
                        <a:pt x="18476" y="2409"/>
                      </a:cubicBezTo>
                      <a:cubicBezTo>
                        <a:pt x="22068" y="984"/>
                        <a:pt x="25775" y="0"/>
                        <a:pt x="28982" y="0"/>
                      </a:cubicBezTo>
                      <a:cubicBezTo>
                        <a:pt x="35440" y="0"/>
                        <a:pt x="41385" y="1625"/>
                        <a:pt x="45819" y="5660"/>
                      </a:cubicBezTo>
                      <a:cubicBezTo>
                        <a:pt x="50195" y="9708"/>
                        <a:pt x="52933" y="16095"/>
                        <a:pt x="52933" y="25689"/>
                      </a:cubicBezTo>
                      <a:lnTo>
                        <a:pt x="52933" y="69028"/>
                      </a:lnTo>
                      <a:lnTo>
                        <a:pt x="42825" y="69028"/>
                      </a:lnTo>
                      <a:lnTo>
                        <a:pt x="42825" y="26288"/>
                      </a:lnTo>
                      <a:cubicBezTo>
                        <a:pt x="42825" y="19759"/>
                        <a:pt x="41129" y="15510"/>
                        <a:pt x="38506" y="12916"/>
                      </a:cubicBezTo>
                      <a:cubicBezTo>
                        <a:pt x="35825" y="10293"/>
                        <a:pt x="32119" y="9323"/>
                        <a:pt x="28013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53" y="12645"/>
                        <a:pt x="12745" y="14270"/>
                        <a:pt x="10136" y="15853"/>
                      </a:cubicBezTo>
                      <a:lnTo>
                        <a:pt x="10136" y="69028"/>
                      </a:lnTo>
                      <a:lnTo>
                        <a:pt x="29" y="69028"/>
                      </a:lnTo>
                      <a:lnTo>
                        <a:pt x="29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6" name="Vrije vorm: vorm 75">
                  <a:extLst>
                    <a:ext uri="{FF2B5EF4-FFF2-40B4-BE49-F238E27FC236}">
                      <a16:creationId xmlns:a16="http://schemas.microsoft.com/office/drawing/2014/main" id="{EEEAFFE6-2A56-AA09-82A5-0AD18A302147}"/>
                    </a:ext>
                  </a:extLst>
                </p:cNvPr>
                <p:cNvSpPr/>
                <p:nvPr/>
              </p:nvSpPr>
              <p:spPr>
                <a:xfrm>
                  <a:off x="1333398" y="3386766"/>
                  <a:ext cx="14027" cy="93191"/>
                </a:xfrm>
                <a:custGeom>
                  <a:avLst/>
                  <a:gdLst>
                    <a:gd name="connsiteX0" fmla="*/ 0 w 14027"/>
                    <a:gd name="connsiteY0" fmla="*/ 6985 h 93191"/>
                    <a:gd name="connsiteX1" fmla="*/ 6971 w 14027"/>
                    <a:gd name="connsiteY1" fmla="*/ 0 h 93191"/>
                    <a:gd name="connsiteX2" fmla="*/ 14028 w 14027"/>
                    <a:gd name="connsiteY2" fmla="*/ 6985 h 93191"/>
                    <a:gd name="connsiteX3" fmla="*/ 6971 w 14027"/>
                    <a:gd name="connsiteY3" fmla="*/ 13900 h 93191"/>
                    <a:gd name="connsiteX4" fmla="*/ 0 w 14027"/>
                    <a:gd name="connsiteY4" fmla="*/ 6985 h 93191"/>
                    <a:gd name="connsiteX5" fmla="*/ 1953 w 14027"/>
                    <a:gd name="connsiteY5" fmla="*/ 25447 h 93191"/>
                    <a:gd name="connsiteX6" fmla="*/ 12004 w 14027"/>
                    <a:gd name="connsiteY6" fmla="*/ 25447 h 93191"/>
                    <a:gd name="connsiteX7" fmla="*/ 12004 w 14027"/>
                    <a:gd name="connsiteY7" fmla="*/ 93192 h 93191"/>
                    <a:gd name="connsiteX8" fmla="*/ 1953 w 14027"/>
                    <a:gd name="connsiteY8" fmla="*/ 93192 h 93191"/>
                    <a:gd name="connsiteX9" fmla="*/ 1953 w 14027"/>
                    <a:gd name="connsiteY9" fmla="*/ 25447 h 9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27" h="93191">
                      <a:moveTo>
                        <a:pt x="0" y="6985"/>
                      </a:moveTo>
                      <a:cubicBezTo>
                        <a:pt x="0" y="3079"/>
                        <a:pt x="3065" y="0"/>
                        <a:pt x="6971" y="0"/>
                      </a:cubicBezTo>
                      <a:cubicBezTo>
                        <a:pt x="10877" y="0"/>
                        <a:pt x="14028" y="3079"/>
                        <a:pt x="14028" y="6985"/>
                      </a:cubicBezTo>
                      <a:cubicBezTo>
                        <a:pt x="14028" y="10778"/>
                        <a:pt x="10763" y="13900"/>
                        <a:pt x="6971" y="13900"/>
                      </a:cubicBezTo>
                      <a:cubicBezTo>
                        <a:pt x="3322" y="13900"/>
                        <a:pt x="0" y="10635"/>
                        <a:pt x="0" y="6985"/>
                      </a:cubicBezTo>
                      <a:close/>
                      <a:moveTo>
                        <a:pt x="1953" y="25447"/>
                      </a:moveTo>
                      <a:lnTo>
                        <a:pt x="12004" y="25447"/>
                      </a:lnTo>
                      <a:lnTo>
                        <a:pt x="12004" y="93192"/>
                      </a:lnTo>
                      <a:lnTo>
                        <a:pt x="1953" y="93192"/>
                      </a:lnTo>
                      <a:lnTo>
                        <a:pt x="1953" y="25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7" name="Vrije vorm: vorm 76">
                  <a:extLst>
                    <a:ext uri="{FF2B5EF4-FFF2-40B4-BE49-F238E27FC236}">
                      <a16:creationId xmlns:a16="http://schemas.microsoft.com/office/drawing/2014/main" id="{FCC7CD30-72B2-F488-4F46-369F69DE43C4}"/>
                    </a:ext>
                  </a:extLst>
                </p:cNvPr>
                <p:cNvSpPr/>
                <p:nvPr/>
              </p:nvSpPr>
              <p:spPr>
                <a:xfrm>
                  <a:off x="1363022" y="3410916"/>
                  <a:ext cx="43138" cy="70367"/>
                </a:xfrm>
                <a:custGeom>
                  <a:avLst/>
                  <a:gdLst>
                    <a:gd name="connsiteX0" fmla="*/ 14 w 43138"/>
                    <a:gd name="connsiteY0" fmla="*/ 57822 h 70367"/>
                    <a:gd name="connsiteX1" fmla="*/ 399 w 43138"/>
                    <a:gd name="connsiteY1" fmla="*/ 57494 h 70367"/>
                    <a:gd name="connsiteX2" fmla="*/ 16010 w 43138"/>
                    <a:gd name="connsiteY2" fmla="*/ 60887 h 70367"/>
                    <a:gd name="connsiteX3" fmla="*/ 33031 w 43138"/>
                    <a:gd name="connsiteY3" fmla="*/ 49924 h 70367"/>
                    <a:gd name="connsiteX4" fmla="*/ 27956 w 43138"/>
                    <a:gd name="connsiteY4" fmla="*/ 42084 h 70367"/>
                    <a:gd name="connsiteX5" fmla="*/ 10649 w 43138"/>
                    <a:gd name="connsiteY5" fmla="*/ 34186 h 70367"/>
                    <a:gd name="connsiteX6" fmla="*/ 271 w 43138"/>
                    <a:gd name="connsiteY6" fmla="*/ 17806 h 70367"/>
                    <a:gd name="connsiteX7" fmla="*/ 23308 w 43138"/>
                    <a:gd name="connsiteY7" fmla="*/ 0 h 70367"/>
                    <a:gd name="connsiteX8" fmla="*/ 37080 w 43138"/>
                    <a:gd name="connsiteY8" fmla="*/ 1896 h 70367"/>
                    <a:gd name="connsiteX9" fmla="*/ 37080 w 43138"/>
                    <a:gd name="connsiteY9" fmla="*/ 11034 h 70367"/>
                    <a:gd name="connsiteX10" fmla="*/ 36695 w 43138"/>
                    <a:gd name="connsiteY10" fmla="*/ 11234 h 70367"/>
                    <a:gd name="connsiteX11" fmla="*/ 21740 w 43138"/>
                    <a:gd name="connsiteY11" fmla="*/ 9081 h 70367"/>
                    <a:gd name="connsiteX12" fmla="*/ 10250 w 43138"/>
                    <a:gd name="connsiteY12" fmla="*/ 16979 h 70367"/>
                    <a:gd name="connsiteX13" fmla="*/ 15539 w 43138"/>
                    <a:gd name="connsiteY13" fmla="*/ 25205 h 70367"/>
                    <a:gd name="connsiteX14" fmla="*/ 34400 w 43138"/>
                    <a:gd name="connsiteY14" fmla="*/ 33687 h 70367"/>
                    <a:gd name="connsiteX15" fmla="*/ 43139 w 43138"/>
                    <a:gd name="connsiteY15" fmla="*/ 48642 h 70367"/>
                    <a:gd name="connsiteX16" fmla="*/ 34328 w 43138"/>
                    <a:gd name="connsiteY16" fmla="*/ 65007 h 70367"/>
                    <a:gd name="connsiteX17" fmla="*/ 15411 w 43138"/>
                    <a:gd name="connsiteY17" fmla="*/ 70368 h 70367"/>
                    <a:gd name="connsiteX18" fmla="*/ 0 w 43138"/>
                    <a:gd name="connsiteY18" fmla="*/ 67288 h 70367"/>
                    <a:gd name="connsiteX19" fmla="*/ 0 w 43138"/>
                    <a:gd name="connsiteY19" fmla="*/ 57837 h 70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138" h="70367">
                      <a:moveTo>
                        <a:pt x="14" y="57822"/>
                      </a:moveTo>
                      <a:lnTo>
                        <a:pt x="399" y="57494"/>
                      </a:lnTo>
                      <a:cubicBezTo>
                        <a:pt x="4719" y="59191"/>
                        <a:pt x="11105" y="60887"/>
                        <a:pt x="16010" y="60887"/>
                      </a:cubicBezTo>
                      <a:cubicBezTo>
                        <a:pt x="23123" y="60887"/>
                        <a:pt x="33031" y="57623"/>
                        <a:pt x="33031" y="49924"/>
                      </a:cubicBezTo>
                      <a:cubicBezTo>
                        <a:pt x="33031" y="46332"/>
                        <a:pt x="31007" y="43980"/>
                        <a:pt x="27956" y="42084"/>
                      </a:cubicBezTo>
                      <a:cubicBezTo>
                        <a:pt x="23907" y="39532"/>
                        <a:pt x="16865" y="37522"/>
                        <a:pt x="10649" y="34186"/>
                      </a:cubicBezTo>
                      <a:cubicBezTo>
                        <a:pt x="3536" y="30394"/>
                        <a:pt x="271" y="24920"/>
                        <a:pt x="271" y="17806"/>
                      </a:cubicBezTo>
                      <a:cubicBezTo>
                        <a:pt x="271" y="4890"/>
                        <a:pt x="10977" y="0"/>
                        <a:pt x="23308" y="0"/>
                      </a:cubicBezTo>
                      <a:cubicBezTo>
                        <a:pt x="28270" y="0"/>
                        <a:pt x="33102" y="784"/>
                        <a:pt x="37080" y="1896"/>
                      </a:cubicBezTo>
                      <a:lnTo>
                        <a:pt x="37080" y="11034"/>
                      </a:lnTo>
                      <a:lnTo>
                        <a:pt x="36695" y="11234"/>
                      </a:lnTo>
                      <a:cubicBezTo>
                        <a:pt x="33102" y="10264"/>
                        <a:pt x="26445" y="9081"/>
                        <a:pt x="21740" y="9081"/>
                      </a:cubicBezTo>
                      <a:cubicBezTo>
                        <a:pt x="15810" y="9081"/>
                        <a:pt x="10250" y="10849"/>
                        <a:pt x="10250" y="16979"/>
                      </a:cubicBezTo>
                      <a:cubicBezTo>
                        <a:pt x="10250" y="20714"/>
                        <a:pt x="12403" y="23237"/>
                        <a:pt x="15539" y="25205"/>
                      </a:cubicBezTo>
                      <a:cubicBezTo>
                        <a:pt x="19787" y="28013"/>
                        <a:pt x="27870" y="30351"/>
                        <a:pt x="34400" y="33687"/>
                      </a:cubicBezTo>
                      <a:cubicBezTo>
                        <a:pt x="41300" y="37279"/>
                        <a:pt x="43139" y="41399"/>
                        <a:pt x="43139" y="48642"/>
                      </a:cubicBezTo>
                      <a:cubicBezTo>
                        <a:pt x="43139" y="55955"/>
                        <a:pt x="39546" y="61429"/>
                        <a:pt x="34328" y="65007"/>
                      </a:cubicBezTo>
                      <a:cubicBezTo>
                        <a:pt x="29039" y="68600"/>
                        <a:pt x="22125" y="70368"/>
                        <a:pt x="15411" y="70368"/>
                      </a:cubicBezTo>
                      <a:cubicBezTo>
                        <a:pt x="9666" y="70368"/>
                        <a:pt x="4434" y="69184"/>
                        <a:pt x="0" y="67288"/>
                      </a:cubicBezTo>
                      <a:lnTo>
                        <a:pt x="0" y="578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8" name="Vrije vorm: vorm 77">
                  <a:extLst>
                    <a:ext uri="{FF2B5EF4-FFF2-40B4-BE49-F238E27FC236}">
                      <a16:creationId xmlns:a16="http://schemas.microsoft.com/office/drawing/2014/main" id="{4A3869CF-AB51-2B71-053F-66DC164E7C40}"/>
                    </a:ext>
                  </a:extLst>
                </p:cNvPr>
                <p:cNvSpPr/>
                <p:nvPr/>
              </p:nvSpPr>
              <p:spPr>
                <a:xfrm>
                  <a:off x="1413930" y="3398314"/>
                  <a:ext cx="45291" cy="82941"/>
                </a:xfrm>
                <a:custGeom>
                  <a:avLst/>
                  <a:gdLst>
                    <a:gd name="connsiteX0" fmla="*/ 14 w 45291"/>
                    <a:gd name="connsiteY0" fmla="*/ 13900 h 82941"/>
                    <a:gd name="connsiteX1" fmla="*/ 7513 w 45291"/>
                    <a:gd name="connsiteY1" fmla="*/ 13900 h 82941"/>
                    <a:gd name="connsiteX2" fmla="*/ 7513 w 45291"/>
                    <a:gd name="connsiteY2" fmla="*/ 1768 h 82941"/>
                    <a:gd name="connsiteX3" fmla="*/ 16979 w 45291"/>
                    <a:gd name="connsiteY3" fmla="*/ 0 h 82941"/>
                    <a:gd name="connsiteX4" fmla="*/ 17620 w 45291"/>
                    <a:gd name="connsiteY4" fmla="*/ 0 h 82941"/>
                    <a:gd name="connsiteX5" fmla="*/ 17620 w 45291"/>
                    <a:gd name="connsiteY5" fmla="*/ 13900 h 82941"/>
                    <a:gd name="connsiteX6" fmla="*/ 36410 w 45291"/>
                    <a:gd name="connsiteY6" fmla="*/ 13900 h 82941"/>
                    <a:gd name="connsiteX7" fmla="*/ 36410 w 45291"/>
                    <a:gd name="connsiteY7" fmla="*/ 23294 h 82941"/>
                    <a:gd name="connsiteX8" fmla="*/ 17620 w 45291"/>
                    <a:gd name="connsiteY8" fmla="*/ 23294 h 82941"/>
                    <a:gd name="connsiteX9" fmla="*/ 17620 w 45291"/>
                    <a:gd name="connsiteY9" fmla="*/ 56582 h 82941"/>
                    <a:gd name="connsiteX10" fmla="*/ 21156 w 45291"/>
                    <a:gd name="connsiteY10" fmla="*/ 69698 h 82941"/>
                    <a:gd name="connsiteX11" fmla="*/ 29823 w 45291"/>
                    <a:gd name="connsiteY11" fmla="*/ 73604 h 82941"/>
                    <a:gd name="connsiteX12" fmla="*/ 42554 w 45291"/>
                    <a:gd name="connsiteY12" fmla="*/ 69569 h 82941"/>
                    <a:gd name="connsiteX13" fmla="*/ 45291 w 45291"/>
                    <a:gd name="connsiteY13" fmla="*/ 78822 h 82941"/>
                    <a:gd name="connsiteX14" fmla="*/ 28583 w 45291"/>
                    <a:gd name="connsiteY14" fmla="*/ 82941 h 82941"/>
                    <a:gd name="connsiteX15" fmla="*/ 13629 w 45291"/>
                    <a:gd name="connsiteY15" fmla="*/ 76868 h 82941"/>
                    <a:gd name="connsiteX16" fmla="*/ 7499 w 45291"/>
                    <a:gd name="connsiteY16" fmla="*/ 56568 h 82941"/>
                    <a:gd name="connsiteX17" fmla="*/ 7499 w 45291"/>
                    <a:gd name="connsiteY17" fmla="*/ 23280 h 82941"/>
                    <a:gd name="connsiteX18" fmla="*/ 0 w 45291"/>
                    <a:gd name="connsiteY18" fmla="*/ 23280 h 82941"/>
                    <a:gd name="connsiteX19" fmla="*/ 0 w 45291"/>
                    <a:gd name="connsiteY19" fmla="*/ 13885 h 82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291" h="82941">
                      <a:moveTo>
                        <a:pt x="14" y="13900"/>
                      </a:moveTo>
                      <a:lnTo>
                        <a:pt x="7513" y="13900"/>
                      </a:lnTo>
                      <a:lnTo>
                        <a:pt x="7513" y="1768"/>
                      </a:lnTo>
                      <a:lnTo>
                        <a:pt x="16979" y="0"/>
                      </a:lnTo>
                      <a:lnTo>
                        <a:pt x="17620" y="0"/>
                      </a:lnTo>
                      <a:lnTo>
                        <a:pt x="17620" y="13900"/>
                      </a:lnTo>
                      <a:lnTo>
                        <a:pt x="36410" y="13900"/>
                      </a:lnTo>
                      <a:lnTo>
                        <a:pt x="36410" y="23294"/>
                      </a:lnTo>
                      <a:lnTo>
                        <a:pt x="17620" y="23294"/>
                      </a:lnTo>
                      <a:lnTo>
                        <a:pt x="17620" y="56582"/>
                      </a:lnTo>
                      <a:cubicBezTo>
                        <a:pt x="17620" y="62784"/>
                        <a:pt x="19003" y="66961"/>
                        <a:pt x="21156" y="69698"/>
                      </a:cubicBezTo>
                      <a:cubicBezTo>
                        <a:pt x="23294" y="72435"/>
                        <a:pt x="26374" y="73604"/>
                        <a:pt x="29823" y="73604"/>
                      </a:cubicBezTo>
                      <a:cubicBezTo>
                        <a:pt x="33730" y="73604"/>
                        <a:pt x="38106" y="72121"/>
                        <a:pt x="42554" y="69569"/>
                      </a:cubicBezTo>
                      <a:lnTo>
                        <a:pt x="45291" y="78822"/>
                      </a:lnTo>
                      <a:cubicBezTo>
                        <a:pt x="39546" y="81445"/>
                        <a:pt x="33872" y="82941"/>
                        <a:pt x="28583" y="82941"/>
                      </a:cubicBezTo>
                      <a:cubicBezTo>
                        <a:pt x="22638" y="82941"/>
                        <a:pt x="17492" y="81117"/>
                        <a:pt x="13629" y="76868"/>
                      </a:cubicBezTo>
                      <a:cubicBezTo>
                        <a:pt x="9780" y="72691"/>
                        <a:pt x="7499" y="66034"/>
                        <a:pt x="7499" y="56568"/>
                      </a:cubicBezTo>
                      <a:lnTo>
                        <a:pt x="7499" y="23280"/>
                      </a:lnTo>
                      <a:lnTo>
                        <a:pt x="0" y="23280"/>
                      </a:lnTo>
                      <a:lnTo>
                        <a:pt x="0" y="13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9" name="Vrije vorm: vorm 78">
                  <a:extLst>
                    <a:ext uri="{FF2B5EF4-FFF2-40B4-BE49-F238E27FC236}">
                      <a16:creationId xmlns:a16="http://schemas.microsoft.com/office/drawing/2014/main" id="{AFCE4D55-5F43-7582-DB17-81CDD81DF134}"/>
                    </a:ext>
                  </a:extLst>
                </p:cNvPr>
                <p:cNvSpPr/>
                <p:nvPr/>
              </p:nvSpPr>
              <p:spPr>
                <a:xfrm>
                  <a:off x="1470256" y="3410916"/>
                  <a:ext cx="37008" cy="69056"/>
                </a:xfrm>
                <a:custGeom>
                  <a:avLst/>
                  <a:gdLst>
                    <a:gd name="connsiteX0" fmla="*/ 0 w 37008"/>
                    <a:gd name="connsiteY0" fmla="*/ 1297 h 69056"/>
                    <a:gd name="connsiteX1" fmla="*/ 6786 w 37008"/>
                    <a:gd name="connsiteY1" fmla="*/ 1297 h 69056"/>
                    <a:gd name="connsiteX2" fmla="*/ 9138 w 37008"/>
                    <a:gd name="connsiteY2" fmla="*/ 8996 h 69056"/>
                    <a:gd name="connsiteX3" fmla="*/ 25775 w 37008"/>
                    <a:gd name="connsiteY3" fmla="*/ 0 h 69056"/>
                    <a:gd name="connsiteX4" fmla="*/ 31449 w 37008"/>
                    <a:gd name="connsiteY4" fmla="*/ 585 h 69056"/>
                    <a:gd name="connsiteX5" fmla="*/ 37009 w 37008"/>
                    <a:gd name="connsiteY5" fmla="*/ 2338 h 69056"/>
                    <a:gd name="connsiteX6" fmla="*/ 33473 w 37008"/>
                    <a:gd name="connsiteY6" fmla="*/ 11419 h 69056"/>
                    <a:gd name="connsiteX7" fmla="*/ 24150 w 37008"/>
                    <a:gd name="connsiteY7" fmla="*/ 9338 h 69056"/>
                    <a:gd name="connsiteX8" fmla="*/ 10122 w 37008"/>
                    <a:gd name="connsiteY8" fmla="*/ 18419 h 69056"/>
                    <a:gd name="connsiteX9" fmla="*/ 10122 w 37008"/>
                    <a:gd name="connsiteY9" fmla="*/ 69056 h 69056"/>
                    <a:gd name="connsiteX10" fmla="*/ 14 w 37008"/>
                    <a:gd name="connsiteY10" fmla="*/ 69056 h 69056"/>
                    <a:gd name="connsiteX11" fmla="*/ 14 w 37008"/>
                    <a:gd name="connsiteY11" fmla="*/ 1312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008" h="69056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9138" y="8996"/>
                      </a:lnTo>
                      <a:cubicBezTo>
                        <a:pt x="14171" y="3193"/>
                        <a:pt x="19517" y="0"/>
                        <a:pt x="25775" y="0"/>
                      </a:cubicBezTo>
                      <a:cubicBezTo>
                        <a:pt x="27414" y="0"/>
                        <a:pt x="29439" y="200"/>
                        <a:pt x="31449" y="585"/>
                      </a:cubicBezTo>
                      <a:cubicBezTo>
                        <a:pt x="33459" y="969"/>
                        <a:pt x="35426" y="1625"/>
                        <a:pt x="37009" y="2338"/>
                      </a:cubicBezTo>
                      <a:lnTo>
                        <a:pt x="33473" y="11419"/>
                      </a:lnTo>
                      <a:cubicBezTo>
                        <a:pt x="30936" y="10179"/>
                        <a:pt x="26958" y="9338"/>
                        <a:pt x="24150" y="9338"/>
                      </a:cubicBezTo>
                      <a:cubicBezTo>
                        <a:pt x="18219" y="9338"/>
                        <a:pt x="13586" y="13130"/>
                        <a:pt x="10122" y="18419"/>
                      </a:cubicBezTo>
                      <a:lnTo>
                        <a:pt x="10122" y="69056"/>
                      </a:lnTo>
                      <a:lnTo>
                        <a:pt x="14" y="69056"/>
                      </a:lnTo>
                      <a:lnTo>
                        <a:pt x="14" y="1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0" name="Vrije vorm: vorm 79">
                  <a:extLst>
                    <a:ext uri="{FF2B5EF4-FFF2-40B4-BE49-F238E27FC236}">
                      <a16:creationId xmlns:a16="http://schemas.microsoft.com/office/drawing/2014/main" id="{B611F892-4D4A-7085-6F2C-8BD161C11368}"/>
                    </a:ext>
                  </a:extLst>
                </p:cNvPr>
                <p:cNvSpPr/>
                <p:nvPr/>
              </p:nvSpPr>
              <p:spPr>
                <a:xfrm>
                  <a:off x="1514036" y="3410930"/>
                  <a:ext cx="58848" cy="70353"/>
                </a:xfrm>
                <a:custGeom>
                  <a:avLst/>
                  <a:gdLst>
                    <a:gd name="connsiteX0" fmla="*/ 53118 w 58848"/>
                    <a:gd name="connsiteY0" fmla="*/ 70339 h 70353"/>
                    <a:gd name="connsiteX1" fmla="*/ 42868 w 58848"/>
                    <a:gd name="connsiteY1" fmla="*/ 60873 h 70353"/>
                    <a:gd name="connsiteX2" fmla="*/ 21983 w 58848"/>
                    <a:gd name="connsiteY2" fmla="*/ 70339 h 70353"/>
                    <a:gd name="connsiteX3" fmla="*/ 7627 w 58848"/>
                    <a:gd name="connsiteY3" fmla="*/ 66219 h 70353"/>
                    <a:gd name="connsiteX4" fmla="*/ 0 w 58848"/>
                    <a:gd name="connsiteY4" fmla="*/ 49454 h 70353"/>
                    <a:gd name="connsiteX5" fmla="*/ 25832 w 58848"/>
                    <a:gd name="connsiteY5" fmla="*/ 29866 h 70353"/>
                    <a:gd name="connsiteX6" fmla="*/ 39475 w 58848"/>
                    <a:gd name="connsiteY6" fmla="*/ 30665 h 70353"/>
                    <a:gd name="connsiteX7" fmla="*/ 39475 w 58848"/>
                    <a:gd name="connsiteY7" fmla="*/ 22239 h 70353"/>
                    <a:gd name="connsiteX8" fmla="*/ 26687 w 58848"/>
                    <a:gd name="connsiteY8" fmla="*/ 9323 h 70353"/>
                    <a:gd name="connsiteX9" fmla="*/ 6315 w 58848"/>
                    <a:gd name="connsiteY9" fmla="*/ 14156 h 70353"/>
                    <a:gd name="connsiteX10" fmla="*/ 3707 w 58848"/>
                    <a:gd name="connsiteY10" fmla="*/ 5346 h 70353"/>
                    <a:gd name="connsiteX11" fmla="*/ 28441 w 58848"/>
                    <a:gd name="connsiteY11" fmla="*/ 0 h 70353"/>
                    <a:gd name="connsiteX12" fmla="*/ 49525 w 58848"/>
                    <a:gd name="connsiteY12" fmla="*/ 22254 h 70353"/>
                    <a:gd name="connsiteX13" fmla="*/ 49525 w 58848"/>
                    <a:gd name="connsiteY13" fmla="*/ 43794 h 70353"/>
                    <a:gd name="connsiteX14" fmla="*/ 58849 w 58848"/>
                    <a:gd name="connsiteY14" fmla="*/ 60887 h 70353"/>
                    <a:gd name="connsiteX15" fmla="*/ 53104 w 58848"/>
                    <a:gd name="connsiteY15" fmla="*/ 70353 h 70353"/>
                    <a:gd name="connsiteX16" fmla="*/ 39489 w 58848"/>
                    <a:gd name="connsiteY16" fmla="*/ 39204 h 70353"/>
                    <a:gd name="connsiteX17" fmla="*/ 17763 w 58848"/>
                    <a:gd name="connsiteY17" fmla="*/ 40245 h 70353"/>
                    <a:gd name="connsiteX18" fmla="*/ 9994 w 58848"/>
                    <a:gd name="connsiteY18" fmla="*/ 49454 h 70353"/>
                    <a:gd name="connsiteX19" fmla="*/ 21213 w 58848"/>
                    <a:gd name="connsiteY19" fmla="*/ 60944 h 70353"/>
                    <a:gd name="connsiteX20" fmla="*/ 39489 w 58848"/>
                    <a:gd name="connsiteY20" fmla="*/ 44693 h 70353"/>
                    <a:gd name="connsiteX21" fmla="*/ 39489 w 58848"/>
                    <a:gd name="connsiteY21" fmla="*/ 39204 h 7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848" h="70353">
                      <a:moveTo>
                        <a:pt x="53118" y="70339"/>
                      </a:moveTo>
                      <a:cubicBezTo>
                        <a:pt x="48356" y="68771"/>
                        <a:pt x="45035" y="65307"/>
                        <a:pt x="42868" y="60873"/>
                      </a:cubicBezTo>
                      <a:cubicBezTo>
                        <a:pt x="37721" y="66818"/>
                        <a:pt x="30408" y="70339"/>
                        <a:pt x="21983" y="70339"/>
                      </a:cubicBezTo>
                      <a:cubicBezTo>
                        <a:pt x="17492" y="70339"/>
                        <a:pt x="12004" y="69355"/>
                        <a:pt x="7627" y="66219"/>
                      </a:cubicBezTo>
                      <a:cubicBezTo>
                        <a:pt x="3179" y="63083"/>
                        <a:pt x="0" y="57865"/>
                        <a:pt x="0" y="49454"/>
                      </a:cubicBezTo>
                      <a:cubicBezTo>
                        <a:pt x="0" y="35155"/>
                        <a:pt x="9666" y="29866"/>
                        <a:pt x="25832" y="29866"/>
                      </a:cubicBezTo>
                      <a:cubicBezTo>
                        <a:pt x="29496" y="29866"/>
                        <a:pt x="33459" y="30137"/>
                        <a:pt x="39475" y="30665"/>
                      </a:cubicBezTo>
                      <a:lnTo>
                        <a:pt x="39475" y="22239"/>
                      </a:lnTo>
                      <a:cubicBezTo>
                        <a:pt x="39475" y="12973"/>
                        <a:pt x="35098" y="9323"/>
                        <a:pt x="26687" y="9323"/>
                      </a:cubicBezTo>
                      <a:cubicBezTo>
                        <a:pt x="19445" y="9323"/>
                        <a:pt x="13187" y="10692"/>
                        <a:pt x="6315" y="14156"/>
                      </a:cubicBezTo>
                      <a:lnTo>
                        <a:pt x="3707" y="5346"/>
                      </a:lnTo>
                      <a:cubicBezTo>
                        <a:pt x="12916" y="1625"/>
                        <a:pt x="18134" y="0"/>
                        <a:pt x="28441" y="0"/>
                      </a:cubicBezTo>
                      <a:cubicBezTo>
                        <a:pt x="41870" y="0"/>
                        <a:pt x="49525" y="6900"/>
                        <a:pt x="49525" y="22254"/>
                      </a:cubicBezTo>
                      <a:lnTo>
                        <a:pt x="49525" y="43794"/>
                      </a:lnTo>
                      <a:cubicBezTo>
                        <a:pt x="49525" y="51821"/>
                        <a:pt x="50766" y="58350"/>
                        <a:pt x="58849" y="60887"/>
                      </a:cubicBezTo>
                      <a:lnTo>
                        <a:pt x="53104" y="70353"/>
                      </a:lnTo>
                      <a:close/>
                      <a:moveTo>
                        <a:pt x="39489" y="39204"/>
                      </a:moveTo>
                      <a:cubicBezTo>
                        <a:pt x="30152" y="39133"/>
                        <a:pt x="22781" y="39004"/>
                        <a:pt x="17763" y="40245"/>
                      </a:cubicBezTo>
                      <a:cubicBezTo>
                        <a:pt x="12731" y="41556"/>
                        <a:pt x="9994" y="44151"/>
                        <a:pt x="9994" y="49454"/>
                      </a:cubicBezTo>
                      <a:cubicBezTo>
                        <a:pt x="9994" y="56696"/>
                        <a:pt x="15667" y="60944"/>
                        <a:pt x="21213" y="60944"/>
                      </a:cubicBezTo>
                      <a:cubicBezTo>
                        <a:pt x="31335" y="60944"/>
                        <a:pt x="39489" y="56767"/>
                        <a:pt x="39489" y="44693"/>
                      </a:cubicBezTo>
                      <a:lnTo>
                        <a:pt x="39489" y="39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1" name="Vrije vorm: vorm 80">
                  <a:extLst>
                    <a:ext uri="{FF2B5EF4-FFF2-40B4-BE49-F238E27FC236}">
                      <a16:creationId xmlns:a16="http://schemas.microsoft.com/office/drawing/2014/main" id="{A67FD267-F7C5-11A3-FB2B-AE514918B686}"/>
                    </a:ext>
                  </a:extLst>
                </p:cNvPr>
                <p:cNvSpPr/>
                <p:nvPr/>
              </p:nvSpPr>
              <p:spPr>
                <a:xfrm>
                  <a:off x="1578002" y="3398314"/>
                  <a:ext cx="45291" cy="82941"/>
                </a:xfrm>
                <a:custGeom>
                  <a:avLst/>
                  <a:gdLst>
                    <a:gd name="connsiteX0" fmla="*/ 14 w 45291"/>
                    <a:gd name="connsiteY0" fmla="*/ 13900 h 82941"/>
                    <a:gd name="connsiteX1" fmla="*/ 7513 w 45291"/>
                    <a:gd name="connsiteY1" fmla="*/ 13900 h 82941"/>
                    <a:gd name="connsiteX2" fmla="*/ 7513 w 45291"/>
                    <a:gd name="connsiteY2" fmla="*/ 1768 h 82941"/>
                    <a:gd name="connsiteX3" fmla="*/ 16979 w 45291"/>
                    <a:gd name="connsiteY3" fmla="*/ 0 h 82941"/>
                    <a:gd name="connsiteX4" fmla="*/ 17620 w 45291"/>
                    <a:gd name="connsiteY4" fmla="*/ 0 h 82941"/>
                    <a:gd name="connsiteX5" fmla="*/ 17620 w 45291"/>
                    <a:gd name="connsiteY5" fmla="*/ 13900 h 82941"/>
                    <a:gd name="connsiteX6" fmla="*/ 36410 w 45291"/>
                    <a:gd name="connsiteY6" fmla="*/ 13900 h 82941"/>
                    <a:gd name="connsiteX7" fmla="*/ 36410 w 45291"/>
                    <a:gd name="connsiteY7" fmla="*/ 23294 h 82941"/>
                    <a:gd name="connsiteX8" fmla="*/ 17620 w 45291"/>
                    <a:gd name="connsiteY8" fmla="*/ 23294 h 82941"/>
                    <a:gd name="connsiteX9" fmla="*/ 17620 w 45291"/>
                    <a:gd name="connsiteY9" fmla="*/ 56582 h 82941"/>
                    <a:gd name="connsiteX10" fmla="*/ 21156 w 45291"/>
                    <a:gd name="connsiteY10" fmla="*/ 69698 h 82941"/>
                    <a:gd name="connsiteX11" fmla="*/ 29824 w 45291"/>
                    <a:gd name="connsiteY11" fmla="*/ 73604 h 82941"/>
                    <a:gd name="connsiteX12" fmla="*/ 42554 w 45291"/>
                    <a:gd name="connsiteY12" fmla="*/ 69569 h 82941"/>
                    <a:gd name="connsiteX13" fmla="*/ 45291 w 45291"/>
                    <a:gd name="connsiteY13" fmla="*/ 78822 h 82941"/>
                    <a:gd name="connsiteX14" fmla="*/ 28583 w 45291"/>
                    <a:gd name="connsiteY14" fmla="*/ 82941 h 82941"/>
                    <a:gd name="connsiteX15" fmla="*/ 13629 w 45291"/>
                    <a:gd name="connsiteY15" fmla="*/ 76868 h 82941"/>
                    <a:gd name="connsiteX16" fmla="*/ 7499 w 45291"/>
                    <a:gd name="connsiteY16" fmla="*/ 56568 h 82941"/>
                    <a:gd name="connsiteX17" fmla="*/ 7499 w 45291"/>
                    <a:gd name="connsiteY17" fmla="*/ 23280 h 82941"/>
                    <a:gd name="connsiteX18" fmla="*/ 0 w 45291"/>
                    <a:gd name="connsiteY18" fmla="*/ 23280 h 82941"/>
                    <a:gd name="connsiteX19" fmla="*/ 0 w 45291"/>
                    <a:gd name="connsiteY19" fmla="*/ 13885 h 82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291" h="82941">
                      <a:moveTo>
                        <a:pt x="14" y="13900"/>
                      </a:moveTo>
                      <a:lnTo>
                        <a:pt x="7513" y="13900"/>
                      </a:lnTo>
                      <a:lnTo>
                        <a:pt x="7513" y="1768"/>
                      </a:lnTo>
                      <a:lnTo>
                        <a:pt x="16979" y="0"/>
                      </a:lnTo>
                      <a:lnTo>
                        <a:pt x="17620" y="0"/>
                      </a:lnTo>
                      <a:lnTo>
                        <a:pt x="17620" y="13900"/>
                      </a:lnTo>
                      <a:lnTo>
                        <a:pt x="36410" y="13900"/>
                      </a:lnTo>
                      <a:lnTo>
                        <a:pt x="36410" y="23294"/>
                      </a:lnTo>
                      <a:lnTo>
                        <a:pt x="17620" y="23294"/>
                      </a:lnTo>
                      <a:lnTo>
                        <a:pt x="17620" y="56582"/>
                      </a:lnTo>
                      <a:cubicBezTo>
                        <a:pt x="17620" y="62784"/>
                        <a:pt x="19003" y="66961"/>
                        <a:pt x="21156" y="69698"/>
                      </a:cubicBezTo>
                      <a:cubicBezTo>
                        <a:pt x="23294" y="72435"/>
                        <a:pt x="26374" y="73604"/>
                        <a:pt x="29824" y="73604"/>
                      </a:cubicBezTo>
                      <a:cubicBezTo>
                        <a:pt x="33730" y="73604"/>
                        <a:pt x="38106" y="72121"/>
                        <a:pt x="42554" y="69569"/>
                      </a:cubicBezTo>
                      <a:lnTo>
                        <a:pt x="45291" y="78822"/>
                      </a:lnTo>
                      <a:cubicBezTo>
                        <a:pt x="39546" y="81445"/>
                        <a:pt x="33872" y="82941"/>
                        <a:pt x="28583" y="82941"/>
                      </a:cubicBezTo>
                      <a:cubicBezTo>
                        <a:pt x="22639" y="82941"/>
                        <a:pt x="17492" y="81117"/>
                        <a:pt x="13629" y="76868"/>
                      </a:cubicBezTo>
                      <a:cubicBezTo>
                        <a:pt x="9780" y="72691"/>
                        <a:pt x="7499" y="66034"/>
                        <a:pt x="7499" y="56568"/>
                      </a:cubicBezTo>
                      <a:lnTo>
                        <a:pt x="7499" y="23280"/>
                      </a:lnTo>
                      <a:lnTo>
                        <a:pt x="0" y="23280"/>
                      </a:lnTo>
                      <a:lnTo>
                        <a:pt x="0" y="13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2" name="Vrije vorm: vorm 81">
                  <a:extLst>
                    <a:ext uri="{FF2B5EF4-FFF2-40B4-BE49-F238E27FC236}">
                      <a16:creationId xmlns:a16="http://schemas.microsoft.com/office/drawing/2014/main" id="{039160D0-33A3-428D-42EB-D2D2B030BA3F}"/>
                    </a:ext>
                  </a:extLst>
                </p:cNvPr>
                <p:cNvSpPr/>
                <p:nvPr/>
              </p:nvSpPr>
              <p:spPr>
                <a:xfrm>
                  <a:off x="1634342" y="3386766"/>
                  <a:ext cx="14027" cy="93191"/>
                </a:xfrm>
                <a:custGeom>
                  <a:avLst/>
                  <a:gdLst>
                    <a:gd name="connsiteX0" fmla="*/ 0 w 14027"/>
                    <a:gd name="connsiteY0" fmla="*/ 6985 h 93191"/>
                    <a:gd name="connsiteX1" fmla="*/ 6971 w 14027"/>
                    <a:gd name="connsiteY1" fmla="*/ 0 h 93191"/>
                    <a:gd name="connsiteX2" fmla="*/ 14028 w 14027"/>
                    <a:gd name="connsiteY2" fmla="*/ 6985 h 93191"/>
                    <a:gd name="connsiteX3" fmla="*/ 6971 w 14027"/>
                    <a:gd name="connsiteY3" fmla="*/ 13900 h 93191"/>
                    <a:gd name="connsiteX4" fmla="*/ 0 w 14027"/>
                    <a:gd name="connsiteY4" fmla="*/ 6985 h 93191"/>
                    <a:gd name="connsiteX5" fmla="*/ 1953 w 14027"/>
                    <a:gd name="connsiteY5" fmla="*/ 25447 h 93191"/>
                    <a:gd name="connsiteX6" fmla="*/ 12004 w 14027"/>
                    <a:gd name="connsiteY6" fmla="*/ 25447 h 93191"/>
                    <a:gd name="connsiteX7" fmla="*/ 12004 w 14027"/>
                    <a:gd name="connsiteY7" fmla="*/ 93192 h 93191"/>
                    <a:gd name="connsiteX8" fmla="*/ 1953 w 14027"/>
                    <a:gd name="connsiteY8" fmla="*/ 93192 h 93191"/>
                    <a:gd name="connsiteX9" fmla="*/ 1953 w 14027"/>
                    <a:gd name="connsiteY9" fmla="*/ 25447 h 9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27" h="93191">
                      <a:moveTo>
                        <a:pt x="0" y="6985"/>
                      </a:moveTo>
                      <a:cubicBezTo>
                        <a:pt x="0" y="3079"/>
                        <a:pt x="3065" y="0"/>
                        <a:pt x="6971" y="0"/>
                      </a:cubicBezTo>
                      <a:cubicBezTo>
                        <a:pt x="10877" y="0"/>
                        <a:pt x="14028" y="3079"/>
                        <a:pt x="14028" y="6985"/>
                      </a:cubicBezTo>
                      <a:cubicBezTo>
                        <a:pt x="14028" y="10778"/>
                        <a:pt x="10763" y="13900"/>
                        <a:pt x="6971" y="13900"/>
                      </a:cubicBezTo>
                      <a:cubicBezTo>
                        <a:pt x="3322" y="13900"/>
                        <a:pt x="0" y="10635"/>
                        <a:pt x="0" y="6985"/>
                      </a:cubicBezTo>
                      <a:close/>
                      <a:moveTo>
                        <a:pt x="1953" y="25447"/>
                      </a:moveTo>
                      <a:lnTo>
                        <a:pt x="12004" y="25447"/>
                      </a:lnTo>
                      <a:lnTo>
                        <a:pt x="12004" y="93192"/>
                      </a:lnTo>
                      <a:lnTo>
                        <a:pt x="1953" y="93192"/>
                      </a:lnTo>
                      <a:lnTo>
                        <a:pt x="1953" y="25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3" name="Vrije vorm: vorm 82">
                  <a:extLst>
                    <a:ext uri="{FF2B5EF4-FFF2-40B4-BE49-F238E27FC236}">
                      <a16:creationId xmlns:a16="http://schemas.microsoft.com/office/drawing/2014/main" id="{1D10F6AB-6415-695B-3D52-1BBD8E21E482}"/>
                    </a:ext>
                  </a:extLst>
                </p:cNvPr>
                <p:cNvSpPr/>
                <p:nvPr/>
              </p:nvSpPr>
              <p:spPr>
                <a:xfrm>
                  <a:off x="1663981" y="3410930"/>
                  <a:ext cx="52276" cy="70339"/>
                </a:xfrm>
                <a:custGeom>
                  <a:avLst/>
                  <a:gdLst>
                    <a:gd name="connsiteX0" fmla="*/ 52277 w 52276"/>
                    <a:gd name="connsiteY0" fmla="*/ 37707 h 70339"/>
                    <a:gd name="connsiteX1" fmla="*/ 10050 w 52276"/>
                    <a:gd name="connsiteY1" fmla="*/ 37707 h 70339"/>
                    <a:gd name="connsiteX2" fmla="*/ 32432 w 52276"/>
                    <a:gd name="connsiteY2" fmla="*/ 60944 h 70339"/>
                    <a:gd name="connsiteX3" fmla="*/ 50694 w 52276"/>
                    <a:gd name="connsiteY3" fmla="*/ 56112 h 70339"/>
                    <a:gd name="connsiteX4" fmla="*/ 50908 w 52276"/>
                    <a:gd name="connsiteY4" fmla="*/ 56183 h 70339"/>
                    <a:gd name="connsiteX5" fmla="*/ 50908 w 52276"/>
                    <a:gd name="connsiteY5" fmla="*/ 65506 h 70339"/>
                    <a:gd name="connsiteX6" fmla="*/ 31463 w 52276"/>
                    <a:gd name="connsiteY6" fmla="*/ 70339 h 70339"/>
                    <a:gd name="connsiteX7" fmla="*/ 0 w 52276"/>
                    <a:gd name="connsiteY7" fmla="*/ 34314 h 70339"/>
                    <a:gd name="connsiteX8" fmla="*/ 29111 w 52276"/>
                    <a:gd name="connsiteY8" fmla="*/ 0 h 70339"/>
                    <a:gd name="connsiteX9" fmla="*/ 52277 w 52276"/>
                    <a:gd name="connsiteY9" fmla="*/ 28583 h 70339"/>
                    <a:gd name="connsiteX10" fmla="*/ 52277 w 52276"/>
                    <a:gd name="connsiteY10" fmla="*/ 37721 h 70339"/>
                    <a:gd name="connsiteX11" fmla="*/ 42355 w 52276"/>
                    <a:gd name="connsiteY11" fmla="*/ 28569 h 70339"/>
                    <a:gd name="connsiteX12" fmla="*/ 28925 w 52276"/>
                    <a:gd name="connsiteY12" fmla="*/ 9381 h 70339"/>
                    <a:gd name="connsiteX13" fmla="*/ 10521 w 52276"/>
                    <a:gd name="connsiteY13" fmla="*/ 28569 h 70339"/>
                    <a:gd name="connsiteX14" fmla="*/ 42355 w 52276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76" h="70339">
                      <a:moveTo>
                        <a:pt x="52277" y="37707"/>
                      </a:moveTo>
                      <a:lnTo>
                        <a:pt x="10050" y="37707"/>
                      </a:lnTo>
                      <a:cubicBezTo>
                        <a:pt x="10963" y="51863"/>
                        <a:pt x="19516" y="60944"/>
                        <a:pt x="32432" y="60944"/>
                      </a:cubicBezTo>
                      <a:cubicBezTo>
                        <a:pt x="38505" y="60944"/>
                        <a:pt x="44507" y="59248"/>
                        <a:pt x="50694" y="56112"/>
                      </a:cubicBezTo>
                      <a:lnTo>
                        <a:pt x="50908" y="56183"/>
                      </a:lnTo>
                      <a:lnTo>
                        <a:pt x="50908" y="65506"/>
                      </a:lnTo>
                      <a:cubicBezTo>
                        <a:pt x="43851" y="68956"/>
                        <a:pt x="37721" y="70339"/>
                        <a:pt x="31463" y="70339"/>
                      </a:cubicBezTo>
                      <a:cubicBezTo>
                        <a:pt x="11818" y="70339"/>
                        <a:pt x="0" y="56425"/>
                        <a:pt x="0" y="34314"/>
                      </a:cubicBezTo>
                      <a:cubicBezTo>
                        <a:pt x="0" y="14669"/>
                        <a:pt x="9152" y="0"/>
                        <a:pt x="29111" y="0"/>
                      </a:cubicBezTo>
                      <a:cubicBezTo>
                        <a:pt x="46474" y="0"/>
                        <a:pt x="52277" y="12973"/>
                        <a:pt x="52277" y="28583"/>
                      </a:cubicBezTo>
                      <a:lnTo>
                        <a:pt x="52277" y="37721"/>
                      </a:lnTo>
                      <a:close/>
                      <a:moveTo>
                        <a:pt x="42355" y="28569"/>
                      </a:moveTo>
                      <a:cubicBezTo>
                        <a:pt x="42226" y="17991"/>
                        <a:pt x="39489" y="9381"/>
                        <a:pt x="28925" y="9381"/>
                      </a:cubicBezTo>
                      <a:cubicBezTo>
                        <a:pt x="18290" y="9381"/>
                        <a:pt x="12146" y="17735"/>
                        <a:pt x="10521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84" name="Graphic 59">
                <a:extLst>
                  <a:ext uri="{FF2B5EF4-FFF2-40B4-BE49-F238E27FC236}">
                    <a16:creationId xmlns:a16="http://schemas.microsoft.com/office/drawing/2014/main" id="{A50DFFE2-92D8-45F2-506E-BD5C64A52871}"/>
                  </a:ext>
                </a:extLst>
              </p:cNvPr>
              <p:cNvGrpSpPr/>
              <p:nvPr/>
            </p:nvGrpSpPr>
            <p:grpSpPr>
              <a:xfrm>
                <a:off x="840939" y="3545621"/>
                <a:ext cx="860036" cy="125680"/>
                <a:chOff x="840939" y="3545621"/>
                <a:chExt cx="860036" cy="125680"/>
              </a:xfrm>
              <a:solidFill>
                <a:srgbClr val="FFFFFF"/>
              </a:solidFill>
            </p:grpSpPr>
            <p:sp>
              <p:nvSpPr>
                <p:cNvPr id="85" name="Vrije vorm: vorm 84">
                  <a:extLst>
                    <a:ext uri="{FF2B5EF4-FFF2-40B4-BE49-F238E27FC236}">
                      <a16:creationId xmlns:a16="http://schemas.microsoft.com/office/drawing/2014/main" id="{68EF72FA-CF2D-6CDC-950B-741678D46709}"/>
                    </a:ext>
                  </a:extLst>
                </p:cNvPr>
                <p:cNvSpPr/>
                <p:nvPr/>
              </p:nvSpPr>
              <p:spPr>
                <a:xfrm>
                  <a:off x="840939" y="3546918"/>
                  <a:ext cx="14042" cy="93191"/>
                </a:xfrm>
                <a:custGeom>
                  <a:avLst/>
                  <a:gdLst>
                    <a:gd name="connsiteX0" fmla="*/ 0 w 14042"/>
                    <a:gd name="connsiteY0" fmla="*/ 6985 h 93191"/>
                    <a:gd name="connsiteX1" fmla="*/ 6985 w 14042"/>
                    <a:gd name="connsiteY1" fmla="*/ 0 h 93191"/>
                    <a:gd name="connsiteX2" fmla="*/ 14042 w 14042"/>
                    <a:gd name="connsiteY2" fmla="*/ 6985 h 93191"/>
                    <a:gd name="connsiteX3" fmla="*/ 6985 w 14042"/>
                    <a:gd name="connsiteY3" fmla="*/ 13900 h 93191"/>
                    <a:gd name="connsiteX4" fmla="*/ 0 w 14042"/>
                    <a:gd name="connsiteY4" fmla="*/ 6985 h 93191"/>
                    <a:gd name="connsiteX5" fmla="*/ 1953 w 14042"/>
                    <a:gd name="connsiteY5" fmla="*/ 25447 h 93191"/>
                    <a:gd name="connsiteX6" fmla="*/ 12004 w 14042"/>
                    <a:gd name="connsiteY6" fmla="*/ 25447 h 93191"/>
                    <a:gd name="connsiteX7" fmla="*/ 12004 w 14042"/>
                    <a:gd name="connsiteY7" fmla="*/ 93192 h 93191"/>
                    <a:gd name="connsiteX8" fmla="*/ 1953 w 14042"/>
                    <a:gd name="connsiteY8" fmla="*/ 93192 h 93191"/>
                    <a:gd name="connsiteX9" fmla="*/ 1953 w 14042"/>
                    <a:gd name="connsiteY9" fmla="*/ 25447 h 9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42" h="93191">
                      <a:moveTo>
                        <a:pt x="0" y="6985"/>
                      </a:moveTo>
                      <a:cubicBezTo>
                        <a:pt x="0" y="3079"/>
                        <a:pt x="3065" y="0"/>
                        <a:pt x="6985" y="0"/>
                      </a:cubicBezTo>
                      <a:cubicBezTo>
                        <a:pt x="10906" y="0"/>
                        <a:pt x="14042" y="3079"/>
                        <a:pt x="14042" y="6985"/>
                      </a:cubicBezTo>
                      <a:cubicBezTo>
                        <a:pt x="14042" y="10777"/>
                        <a:pt x="10778" y="13900"/>
                        <a:pt x="6985" y="13900"/>
                      </a:cubicBezTo>
                      <a:cubicBezTo>
                        <a:pt x="3336" y="13900"/>
                        <a:pt x="0" y="10635"/>
                        <a:pt x="0" y="6985"/>
                      </a:cubicBezTo>
                      <a:close/>
                      <a:moveTo>
                        <a:pt x="1953" y="25447"/>
                      </a:moveTo>
                      <a:lnTo>
                        <a:pt x="12004" y="25447"/>
                      </a:lnTo>
                      <a:lnTo>
                        <a:pt x="12004" y="93192"/>
                      </a:lnTo>
                      <a:lnTo>
                        <a:pt x="1953" y="93192"/>
                      </a:lnTo>
                      <a:lnTo>
                        <a:pt x="1953" y="25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CAD00F71-0742-EE14-17AB-BC12D128FF19}"/>
                    </a:ext>
                  </a:extLst>
                </p:cNvPr>
                <p:cNvSpPr/>
                <p:nvPr/>
              </p:nvSpPr>
              <p:spPr>
                <a:xfrm>
                  <a:off x="875809" y="3571068"/>
                  <a:ext cx="52932" cy="69027"/>
                </a:xfrm>
                <a:custGeom>
                  <a:avLst/>
                  <a:gdLst>
                    <a:gd name="connsiteX0" fmla="*/ 0 w 52932"/>
                    <a:gd name="connsiteY0" fmla="*/ 1297 h 69027"/>
                    <a:gd name="connsiteX1" fmla="*/ 6786 w 52932"/>
                    <a:gd name="connsiteY1" fmla="*/ 1297 h 69027"/>
                    <a:gd name="connsiteX2" fmla="*/ 8682 w 52932"/>
                    <a:gd name="connsiteY2" fmla="*/ 7556 h 69027"/>
                    <a:gd name="connsiteX3" fmla="*/ 18476 w 52932"/>
                    <a:gd name="connsiteY3" fmla="*/ 2409 h 69027"/>
                    <a:gd name="connsiteX4" fmla="*/ 28982 w 52932"/>
                    <a:gd name="connsiteY4" fmla="*/ 0 h 69027"/>
                    <a:gd name="connsiteX5" fmla="*/ 45819 w 52932"/>
                    <a:gd name="connsiteY5" fmla="*/ 5660 h 69027"/>
                    <a:gd name="connsiteX6" fmla="*/ 52933 w 52932"/>
                    <a:gd name="connsiteY6" fmla="*/ 25689 h 69027"/>
                    <a:gd name="connsiteX7" fmla="*/ 52933 w 52932"/>
                    <a:gd name="connsiteY7" fmla="*/ 69028 h 69027"/>
                    <a:gd name="connsiteX8" fmla="*/ 42825 w 52932"/>
                    <a:gd name="connsiteY8" fmla="*/ 69028 h 69027"/>
                    <a:gd name="connsiteX9" fmla="*/ 42825 w 52932"/>
                    <a:gd name="connsiteY9" fmla="*/ 26288 h 69027"/>
                    <a:gd name="connsiteX10" fmla="*/ 38520 w 52932"/>
                    <a:gd name="connsiteY10" fmla="*/ 12916 h 69027"/>
                    <a:gd name="connsiteX11" fmla="*/ 28013 w 52932"/>
                    <a:gd name="connsiteY11" fmla="*/ 9323 h 69027"/>
                    <a:gd name="connsiteX12" fmla="*/ 18618 w 52932"/>
                    <a:gd name="connsiteY12" fmla="*/ 11405 h 69027"/>
                    <a:gd name="connsiteX13" fmla="*/ 10136 w 52932"/>
                    <a:gd name="connsiteY13" fmla="*/ 15853 h 69027"/>
                    <a:gd name="connsiteX14" fmla="*/ 10136 w 52932"/>
                    <a:gd name="connsiteY14" fmla="*/ 69028 h 69027"/>
                    <a:gd name="connsiteX15" fmla="*/ 28 w 52932"/>
                    <a:gd name="connsiteY15" fmla="*/ 69028 h 69027"/>
                    <a:gd name="connsiteX16" fmla="*/ 28 w 52932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32" h="69027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8682" y="7556"/>
                      </a:lnTo>
                      <a:cubicBezTo>
                        <a:pt x="11490" y="5731"/>
                        <a:pt x="14883" y="3835"/>
                        <a:pt x="18476" y="2409"/>
                      </a:cubicBezTo>
                      <a:cubicBezTo>
                        <a:pt x="22068" y="969"/>
                        <a:pt x="25789" y="0"/>
                        <a:pt x="28982" y="0"/>
                      </a:cubicBezTo>
                      <a:cubicBezTo>
                        <a:pt x="35455" y="0"/>
                        <a:pt x="41385" y="1625"/>
                        <a:pt x="45819" y="5660"/>
                      </a:cubicBezTo>
                      <a:cubicBezTo>
                        <a:pt x="50195" y="9708"/>
                        <a:pt x="52933" y="16095"/>
                        <a:pt x="52933" y="25689"/>
                      </a:cubicBezTo>
                      <a:lnTo>
                        <a:pt x="52933" y="69028"/>
                      </a:lnTo>
                      <a:lnTo>
                        <a:pt x="42825" y="69028"/>
                      </a:lnTo>
                      <a:lnTo>
                        <a:pt x="42825" y="26288"/>
                      </a:lnTo>
                      <a:cubicBezTo>
                        <a:pt x="42825" y="19759"/>
                        <a:pt x="41129" y="15510"/>
                        <a:pt x="38520" y="12916"/>
                      </a:cubicBezTo>
                      <a:cubicBezTo>
                        <a:pt x="35840" y="10293"/>
                        <a:pt x="32119" y="9323"/>
                        <a:pt x="28013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53" y="12645"/>
                        <a:pt x="12745" y="14270"/>
                        <a:pt x="10136" y="15853"/>
                      </a:cubicBezTo>
                      <a:lnTo>
                        <a:pt x="10136" y="69028"/>
                      </a:lnTo>
                      <a:lnTo>
                        <a:pt x="28" y="69028"/>
                      </a:lnTo>
                      <a:lnTo>
                        <a:pt x="28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7" name="Vrije vorm: vorm 86">
                  <a:extLst>
                    <a:ext uri="{FF2B5EF4-FFF2-40B4-BE49-F238E27FC236}">
                      <a16:creationId xmlns:a16="http://schemas.microsoft.com/office/drawing/2014/main" id="{03BAB4B8-2C08-C8E3-BF1C-183BBF2C5AE5}"/>
                    </a:ext>
                  </a:extLst>
                </p:cNvPr>
                <p:cNvSpPr/>
                <p:nvPr/>
              </p:nvSpPr>
              <p:spPr>
                <a:xfrm>
                  <a:off x="982729" y="3571068"/>
                  <a:ext cx="62113" cy="70353"/>
                </a:xfrm>
                <a:custGeom>
                  <a:avLst/>
                  <a:gdLst>
                    <a:gd name="connsiteX0" fmla="*/ 0 w 62113"/>
                    <a:gd name="connsiteY0" fmla="*/ 35369 h 70353"/>
                    <a:gd name="connsiteX1" fmla="*/ 8810 w 62113"/>
                    <a:gd name="connsiteY1" fmla="*/ 10307 h 70353"/>
                    <a:gd name="connsiteX2" fmla="*/ 31320 w 62113"/>
                    <a:gd name="connsiteY2" fmla="*/ 0 h 70353"/>
                    <a:gd name="connsiteX3" fmla="*/ 53702 w 62113"/>
                    <a:gd name="connsiteY3" fmla="*/ 10307 h 70353"/>
                    <a:gd name="connsiteX4" fmla="*/ 62113 w 62113"/>
                    <a:gd name="connsiteY4" fmla="*/ 35041 h 70353"/>
                    <a:gd name="connsiteX5" fmla="*/ 53432 w 62113"/>
                    <a:gd name="connsiteY5" fmla="*/ 60032 h 70353"/>
                    <a:gd name="connsiteX6" fmla="*/ 30793 w 62113"/>
                    <a:gd name="connsiteY6" fmla="*/ 70353 h 70353"/>
                    <a:gd name="connsiteX7" fmla="*/ 8482 w 62113"/>
                    <a:gd name="connsiteY7" fmla="*/ 60032 h 70353"/>
                    <a:gd name="connsiteX8" fmla="*/ 0 w 62113"/>
                    <a:gd name="connsiteY8" fmla="*/ 35369 h 70353"/>
                    <a:gd name="connsiteX9" fmla="*/ 10107 w 62113"/>
                    <a:gd name="connsiteY9" fmla="*/ 34856 h 70353"/>
                    <a:gd name="connsiteX10" fmla="*/ 15453 w 62113"/>
                    <a:gd name="connsiteY10" fmla="*/ 53189 h 70353"/>
                    <a:gd name="connsiteX11" fmla="*/ 31377 w 62113"/>
                    <a:gd name="connsiteY11" fmla="*/ 60959 h 70353"/>
                    <a:gd name="connsiteX12" fmla="*/ 46788 w 62113"/>
                    <a:gd name="connsiteY12" fmla="*/ 53702 h 70353"/>
                    <a:gd name="connsiteX13" fmla="*/ 52006 w 62113"/>
                    <a:gd name="connsiteY13" fmla="*/ 35569 h 70353"/>
                    <a:gd name="connsiteX14" fmla="*/ 46788 w 62113"/>
                    <a:gd name="connsiteY14" fmla="*/ 17107 h 70353"/>
                    <a:gd name="connsiteX15" fmla="*/ 31064 w 62113"/>
                    <a:gd name="connsiteY15" fmla="*/ 9409 h 70353"/>
                    <a:gd name="connsiteX16" fmla="*/ 15525 w 62113"/>
                    <a:gd name="connsiteY16" fmla="*/ 16722 h 70353"/>
                    <a:gd name="connsiteX17" fmla="*/ 10107 w 62113"/>
                    <a:gd name="connsiteY17" fmla="*/ 34856 h 7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2113" h="70353">
                      <a:moveTo>
                        <a:pt x="0" y="35369"/>
                      </a:moveTo>
                      <a:cubicBezTo>
                        <a:pt x="0" y="25518"/>
                        <a:pt x="3265" y="16708"/>
                        <a:pt x="8810" y="10307"/>
                      </a:cubicBezTo>
                      <a:cubicBezTo>
                        <a:pt x="14284" y="3920"/>
                        <a:pt x="22125" y="0"/>
                        <a:pt x="31320" y="0"/>
                      </a:cubicBezTo>
                      <a:cubicBezTo>
                        <a:pt x="40516" y="0"/>
                        <a:pt x="48356" y="3977"/>
                        <a:pt x="53702" y="10307"/>
                      </a:cubicBezTo>
                      <a:cubicBezTo>
                        <a:pt x="59048" y="16637"/>
                        <a:pt x="62113" y="25390"/>
                        <a:pt x="62113" y="35041"/>
                      </a:cubicBezTo>
                      <a:cubicBezTo>
                        <a:pt x="62113" y="44892"/>
                        <a:pt x="58920" y="53645"/>
                        <a:pt x="53432" y="60032"/>
                      </a:cubicBezTo>
                      <a:cubicBezTo>
                        <a:pt x="47886" y="66433"/>
                        <a:pt x="39988" y="70353"/>
                        <a:pt x="30793" y="70353"/>
                      </a:cubicBezTo>
                      <a:cubicBezTo>
                        <a:pt x="21455" y="70353"/>
                        <a:pt x="13828" y="66376"/>
                        <a:pt x="8482" y="60032"/>
                      </a:cubicBezTo>
                      <a:cubicBezTo>
                        <a:pt x="3136" y="53774"/>
                        <a:pt x="0" y="45020"/>
                        <a:pt x="0" y="35369"/>
                      </a:cubicBezTo>
                      <a:close/>
                      <a:moveTo>
                        <a:pt x="10107" y="34856"/>
                      </a:moveTo>
                      <a:cubicBezTo>
                        <a:pt x="10107" y="41898"/>
                        <a:pt x="11875" y="48485"/>
                        <a:pt x="15453" y="53189"/>
                      </a:cubicBezTo>
                      <a:cubicBezTo>
                        <a:pt x="19032" y="57951"/>
                        <a:pt x="24335" y="60959"/>
                        <a:pt x="31377" y="60959"/>
                      </a:cubicBezTo>
                      <a:cubicBezTo>
                        <a:pt x="38163" y="60959"/>
                        <a:pt x="43324" y="58222"/>
                        <a:pt x="46788" y="53702"/>
                      </a:cubicBezTo>
                      <a:cubicBezTo>
                        <a:pt x="50252" y="49212"/>
                        <a:pt x="52006" y="42811"/>
                        <a:pt x="52006" y="35569"/>
                      </a:cubicBezTo>
                      <a:cubicBezTo>
                        <a:pt x="52006" y="28455"/>
                        <a:pt x="50238" y="21869"/>
                        <a:pt x="46788" y="17107"/>
                      </a:cubicBezTo>
                      <a:cubicBezTo>
                        <a:pt x="43338" y="12346"/>
                        <a:pt x="38106" y="9409"/>
                        <a:pt x="31064" y="9409"/>
                      </a:cubicBezTo>
                      <a:cubicBezTo>
                        <a:pt x="24264" y="9409"/>
                        <a:pt x="19046" y="12146"/>
                        <a:pt x="15525" y="16722"/>
                      </a:cubicBezTo>
                      <a:cubicBezTo>
                        <a:pt x="12004" y="21299"/>
                        <a:pt x="10107" y="27742"/>
                        <a:pt x="10107" y="348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8" name="Vrije vorm: vorm 87">
                  <a:extLst>
                    <a:ext uri="{FF2B5EF4-FFF2-40B4-BE49-F238E27FC236}">
                      <a16:creationId xmlns:a16="http://schemas.microsoft.com/office/drawing/2014/main" id="{B35B2C87-1FC4-9C8E-E1FC-A5D94808E49F}"/>
                    </a:ext>
                  </a:extLst>
                </p:cNvPr>
                <p:cNvSpPr/>
                <p:nvPr/>
              </p:nvSpPr>
              <p:spPr>
                <a:xfrm>
                  <a:off x="1055206" y="3571068"/>
                  <a:ext cx="36994" cy="69056"/>
                </a:xfrm>
                <a:custGeom>
                  <a:avLst/>
                  <a:gdLst>
                    <a:gd name="connsiteX0" fmla="*/ 0 w 36994"/>
                    <a:gd name="connsiteY0" fmla="*/ 1297 h 69056"/>
                    <a:gd name="connsiteX1" fmla="*/ 6786 w 36994"/>
                    <a:gd name="connsiteY1" fmla="*/ 1297 h 69056"/>
                    <a:gd name="connsiteX2" fmla="*/ 9138 w 36994"/>
                    <a:gd name="connsiteY2" fmla="*/ 8995 h 69056"/>
                    <a:gd name="connsiteX3" fmla="*/ 25775 w 36994"/>
                    <a:gd name="connsiteY3" fmla="*/ 0 h 69056"/>
                    <a:gd name="connsiteX4" fmla="*/ 31449 w 36994"/>
                    <a:gd name="connsiteY4" fmla="*/ 585 h 69056"/>
                    <a:gd name="connsiteX5" fmla="*/ 36994 w 36994"/>
                    <a:gd name="connsiteY5" fmla="*/ 2338 h 69056"/>
                    <a:gd name="connsiteX6" fmla="*/ 33459 w 36994"/>
                    <a:gd name="connsiteY6" fmla="*/ 11419 h 69056"/>
                    <a:gd name="connsiteX7" fmla="*/ 24135 w 36994"/>
                    <a:gd name="connsiteY7" fmla="*/ 9338 h 69056"/>
                    <a:gd name="connsiteX8" fmla="*/ 10107 w 36994"/>
                    <a:gd name="connsiteY8" fmla="*/ 18419 h 69056"/>
                    <a:gd name="connsiteX9" fmla="*/ 10107 w 36994"/>
                    <a:gd name="connsiteY9" fmla="*/ 69056 h 69056"/>
                    <a:gd name="connsiteX10" fmla="*/ 0 w 36994"/>
                    <a:gd name="connsiteY10" fmla="*/ 69056 h 69056"/>
                    <a:gd name="connsiteX11" fmla="*/ 0 w 36994"/>
                    <a:gd name="connsiteY11" fmla="*/ 1312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994" h="69056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9138" y="8995"/>
                      </a:lnTo>
                      <a:cubicBezTo>
                        <a:pt x="14156" y="3193"/>
                        <a:pt x="19516" y="0"/>
                        <a:pt x="25775" y="0"/>
                      </a:cubicBezTo>
                      <a:cubicBezTo>
                        <a:pt x="27400" y="0"/>
                        <a:pt x="29424" y="200"/>
                        <a:pt x="31449" y="585"/>
                      </a:cubicBezTo>
                      <a:cubicBezTo>
                        <a:pt x="33473" y="969"/>
                        <a:pt x="35426" y="1625"/>
                        <a:pt x="36994" y="2338"/>
                      </a:cubicBezTo>
                      <a:lnTo>
                        <a:pt x="33459" y="11419"/>
                      </a:lnTo>
                      <a:cubicBezTo>
                        <a:pt x="30921" y="10179"/>
                        <a:pt x="26930" y="9338"/>
                        <a:pt x="24135" y="9338"/>
                      </a:cubicBezTo>
                      <a:cubicBezTo>
                        <a:pt x="18191" y="9338"/>
                        <a:pt x="13557" y="13130"/>
                        <a:pt x="10107" y="18419"/>
                      </a:cubicBezTo>
                      <a:lnTo>
                        <a:pt x="10107" y="69056"/>
                      </a:lnTo>
                      <a:lnTo>
                        <a:pt x="0" y="69056"/>
                      </a:lnTo>
                      <a:lnTo>
                        <a:pt x="0" y="1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9" name="Vrije vorm: vorm 88">
                  <a:extLst>
                    <a:ext uri="{FF2B5EF4-FFF2-40B4-BE49-F238E27FC236}">
                      <a16:creationId xmlns:a16="http://schemas.microsoft.com/office/drawing/2014/main" id="{685AC03B-DAF1-6CBF-9B59-F467D7F0AFAC}"/>
                    </a:ext>
                  </a:extLst>
                </p:cNvPr>
                <p:cNvSpPr/>
                <p:nvPr/>
              </p:nvSpPr>
              <p:spPr>
                <a:xfrm>
                  <a:off x="1093256" y="3545635"/>
                  <a:ext cx="56767" cy="95785"/>
                </a:xfrm>
                <a:custGeom>
                  <a:avLst/>
                  <a:gdLst>
                    <a:gd name="connsiteX0" fmla="*/ 56767 w 56767"/>
                    <a:gd name="connsiteY0" fmla="*/ 94546 h 95785"/>
                    <a:gd name="connsiteX1" fmla="*/ 50366 w 56767"/>
                    <a:gd name="connsiteY1" fmla="*/ 94546 h 95785"/>
                    <a:gd name="connsiteX2" fmla="*/ 48285 w 56767"/>
                    <a:gd name="connsiteY2" fmla="*/ 88530 h 95785"/>
                    <a:gd name="connsiteX3" fmla="*/ 29239 w 56767"/>
                    <a:gd name="connsiteY3" fmla="*/ 95786 h 95785"/>
                    <a:gd name="connsiteX4" fmla="*/ 7969 w 56767"/>
                    <a:gd name="connsiteY4" fmla="*/ 85080 h 95785"/>
                    <a:gd name="connsiteX5" fmla="*/ 0 w 56767"/>
                    <a:gd name="connsiteY5" fmla="*/ 59633 h 95785"/>
                    <a:gd name="connsiteX6" fmla="*/ 8354 w 56767"/>
                    <a:gd name="connsiteY6" fmla="*/ 35355 h 95785"/>
                    <a:gd name="connsiteX7" fmla="*/ 34129 w 56767"/>
                    <a:gd name="connsiteY7" fmla="*/ 25447 h 95785"/>
                    <a:gd name="connsiteX8" fmla="*/ 46660 w 56767"/>
                    <a:gd name="connsiteY8" fmla="*/ 26815 h 95785"/>
                    <a:gd name="connsiteX9" fmla="*/ 46660 w 56767"/>
                    <a:gd name="connsiteY9" fmla="*/ 1297 h 95785"/>
                    <a:gd name="connsiteX10" fmla="*/ 56126 w 56767"/>
                    <a:gd name="connsiteY10" fmla="*/ 0 h 95785"/>
                    <a:gd name="connsiteX11" fmla="*/ 56767 w 56767"/>
                    <a:gd name="connsiteY11" fmla="*/ 0 h 95785"/>
                    <a:gd name="connsiteX12" fmla="*/ 56767 w 56767"/>
                    <a:gd name="connsiteY12" fmla="*/ 94560 h 95785"/>
                    <a:gd name="connsiteX13" fmla="*/ 46660 w 56767"/>
                    <a:gd name="connsiteY13" fmla="*/ 37365 h 95785"/>
                    <a:gd name="connsiteX14" fmla="*/ 33416 w 56767"/>
                    <a:gd name="connsiteY14" fmla="*/ 34685 h 95785"/>
                    <a:gd name="connsiteX15" fmla="*/ 16708 w 56767"/>
                    <a:gd name="connsiteY15" fmla="*/ 41143 h 95785"/>
                    <a:gd name="connsiteX16" fmla="*/ 10122 w 56767"/>
                    <a:gd name="connsiteY16" fmla="*/ 60460 h 95785"/>
                    <a:gd name="connsiteX17" fmla="*/ 14955 w 56767"/>
                    <a:gd name="connsiteY17" fmla="*/ 78479 h 95785"/>
                    <a:gd name="connsiteX18" fmla="*/ 30622 w 56767"/>
                    <a:gd name="connsiteY18" fmla="*/ 86377 h 95785"/>
                    <a:gd name="connsiteX19" fmla="*/ 46674 w 56767"/>
                    <a:gd name="connsiteY19" fmla="*/ 78992 h 95785"/>
                    <a:gd name="connsiteX20" fmla="*/ 46674 w 56767"/>
                    <a:gd name="connsiteY20" fmla="*/ 37351 h 9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6767" h="95785">
                      <a:moveTo>
                        <a:pt x="56767" y="94546"/>
                      </a:moveTo>
                      <a:lnTo>
                        <a:pt x="50366" y="94546"/>
                      </a:lnTo>
                      <a:lnTo>
                        <a:pt x="48285" y="88530"/>
                      </a:lnTo>
                      <a:cubicBezTo>
                        <a:pt x="43139" y="92978"/>
                        <a:pt x="37066" y="95786"/>
                        <a:pt x="29239" y="95786"/>
                      </a:cubicBezTo>
                      <a:cubicBezTo>
                        <a:pt x="20358" y="95786"/>
                        <a:pt x="13058" y="91666"/>
                        <a:pt x="7969" y="85080"/>
                      </a:cubicBezTo>
                      <a:cubicBezTo>
                        <a:pt x="2880" y="78550"/>
                        <a:pt x="0" y="69541"/>
                        <a:pt x="0" y="59633"/>
                      </a:cubicBezTo>
                      <a:cubicBezTo>
                        <a:pt x="0" y="50038"/>
                        <a:pt x="2737" y="41542"/>
                        <a:pt x="8354" y="35355"/>
                      </a:cubicBezTo>
                      <a:cubicBezTo>
                        <a:pt x="13971" y="29168"/>
                        <a:pt x="22453" y="25447"/>
                        <a:pt x="34129" y="25447"/>
                      </a:cubicBezTo>
                      <a:cubicBezTo>
                        <a:pt x="38577" y="25447"/>
                        <a:pt x="42682" y="26031"/>
                        <a:pt x="46660" y="26815"/>
                      </a:cubicBezTo>
                      <a:lnTo>
                        <a:pt x="46660" y="1297"/>
                      </a:lnTo>
                      <a:lnTo>
                        <a:pt x="56126" y="0"/>
                      </a:lnTo>
                      <a:lnTo>
                        <a:pt x="56767" y="0"/>
                      </a:lnTo>
                      <a:lnTo>
                        <a:pt x="56767" y="94560"/>
                      </a:lnTo>
                      <a:close/>
                      <a:moveTo>
                        <a:pt x="46660" y="37365"/>
                      </a:moveTo>
                      <a:cubicBezTo>
                        <a:pt x="42098" y="35611"/>
                        <a:pt x="37650" y="34685"/>
                        <a:pt x="33416" y="34685"/>
                      </a:cubicBezTo>
                      <a:cubicBezTo>
                        <a:pt x="26630" y="34685"/>
                        <a:pt x="20828" y="36838"/>
                        <a:pt x="16708" y="41143"/>
                      </a:cubicBezTo>
                      <a:cubicBezTo>
                        <a:pt x="12531" y="45462"/>
                        <a:pt x="10122" y="51920"/>
                        <a:pt x="10122" y="60460"/>
                      </a:cubicBezTo>
                      <a:cubicBezTo>
                        <a:pt x="10122" y="67245"/>
                        <a:pt x="11619" y="73703"/>
                        <a:pt x="14955" y="78479"/>
                      </a:cubicBezTo>
                      <a:cubicBezTo>
                        <a:pt x="18276" y="83241"/>
                        <a:pt x="23366" y="86377"/>
                        <a:pt x="30622" y="86377"/>
                      </a:cubicBezTo>
                      <a:cubicBezTo>
                        <a:pt x="37408" y="86377"/>
                        <a:pt x="43082" y="84025"/>
                        <a:pt x="46674" y="78992"/>
                      </a:cubicBezTo>
                      <a:lnTo>
                        <a:pt x="46674" y="373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0" name="Vrije vorm: vorm 89">
                  <a:extLst>
                    <a:ext uri="{FF2B5EF4-FFF2-40B4-BE49-F238E27FC236}">
                      <a16:creationId xmlns:a16="http://schemas.microsoft.com/office/drawing/2014/main" id="{0D2C6011-4235-FCAF-E258-697DEB9F5802}"/>
                    </a:ext>
                  </a:extLst>
                </p:cNvPr>
                <p:cNvSpPr/>
                <p:nvPr/>
              </p:nvSpPr>
              <p:spPr>
                <a:xfrm>
                  <a:off x="1165591" y="3571082"/>
                  <a:ext cx="52276" cy="70339"/>
                </a:xfrm>
                <a:custGeom>
                  <a:avLst/>
                  <a:gdLst>
                    <a:gd name="connsiteX0" fmla="*/ 52263 w 52276"/>
                    <a:gd name="connsiteY0" fmla="*/ 37707 h 70339"/>
                    <a:gd name="connsiteX1" fmla="*/ 10051 w 52276"/>
                    <a:gd name="connsiteY1" fmla="*/ 37707 h 70339"/>
                    <a:gd name="connsiteX2" fmla="*/ 32432 w 52276"/>
                    <a:gd name="connsiteY2" fmla="*/ 60944 h 70339"/>
                    <a:gd name="connsiteX3" fmla="*/ 50709 w 52276"/>
                    <a:gd name="connsiteY3" fmla="*/ 56112 h 70339"/>
                    <a:gd name="connsiteX4" fmla="*/ 50908 w 52276"/>
                    <a:gd name="connsiteY4" fmla="*/ 56183 h 70339"/>
                    <a:gd name="connsiteX5" fmla="*/ 50908 w 52276"/>
                    <a:gd name="connsiteY5" fmla="*/ 65506 h 70339"/>
                    <a:gd name="connsiteX6" fmla="*/ 31463 w 52276"/>
                    <a:gd name="connsiteY6" fmla="*/ 70339 h 70339"/>
                    <a:gd name="connsiteX7" fmla="*/ 0 w 52276"/>
                    <a:gd name="connsiteY7" fmla="*/ 34314 h 70339"/>
                    <a:gd name="connsiteX8" fmla="*/ 29111 w 52276"/>
                    <a:gd name="connsiteY8" fmla="*/ 0 h 70339"/>
                    <a:gd name="connsiteX9" fmla="*/ 52277 w 52276"/>
                    <a:gd name="connsiteY9" fmla="*/ 28583 h 70339"/>
                    <a:gd name="connsiteX10" fmla="*/ 52277 w 52276"/>
                    <a:gd name="connsiteY10" fmla="*/ 37721 h 70339"/>
                    <a:gd name="connsiteX11" fmla="*/ 42340 w 52276"/>
                    <a:gd name="connsiteY11" fmla="*/ 28569 h 70339"/>
                    <a:gd name="connsiteX12" fmla="*/ 28897 w 52276"/>
                    <a:gd name="connsiteY12" fmla="*/ 9380 h 70339"/>
                    <a:gd name="connsiteX13" fmla="*/ 10492 w 52276"/>
                    <a:gd name="connsiteY13" fmla="*/ 28569 h 70339"/>
                    <a:gd name="connsiteX14" fmla="*/ 42340 w 52276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76" h="70339">
                      <a:moveTo>
                        <a:pt x="52263" y="37707"/>
                      </a:moveTo>
                      <a:lnTo>
                        <a:pt x="10051" y="37707"/>
                      </a:lnTo>
                      <a:cubicBezTo>
                        <a:pt x="10963" y="51863"/>
                        <a:pt x="19516" y="60944"/>
                        <a:pt x="32432" y="60944"/>
                      </a:cubicBezTo>
                      <a:cubicBezTo>
                        <a:pt x="38505" y="60944"/>
                        <a:pt x="44507" y="59248"/>
                        <a:pt x="50709" y="56112"/>
                      </a:cubicBezTo>
                      <a:lnTo>
                        <a:pt x="50908" y="56183"/>
                      </a:lnTo>
                      <a:lnTo>
                        <a:pt x="50908" y="65506"/>
                      </a:lnTo>
                      <a:cubicBezTo>
                        <a:pt x="43866" y="68956"/>
                        <a:pt x="37736" y="70339"/>
                        <a:pt x="31463" y="70339"/>
                      </a:cubicBezTo>
                      <a:cubicBezTo>
                        <a:pt x="11818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111" y="0"/>
                      </a:cubicBezTo>
                      <a:cubicBezTo>
                        <a:pt x="46475" y="0"/>
                        <a:pt x="52277" y="12973"/>
                        <a:pt x="52277" y="28583"/>
                      </a:cubicBezTo>
                      <a:lnTo>
                        <a:pt x="52277" y="37721"/>
                      </a:lnTo>
                      <a:close/>
                      <a:moveTo>
                        <a:pt x="42340" y="28569"/>
                      </a:moveTo>
                      <a:cubicBezTo>
                        <a:pt x="42212" y="17991"/>
                        <a:pt x="39475" y="9380"/>
                        <a:pt x="28897" y="9380"/>
                      </a:cubicBezTo>
                      <a:cubicBezTo>
                        <a:pt x="18262" y="9380"/>
                        <a:pt x="12132" y="17735"/>
                        <a:pt x="10492" y="28569"/>
                      </a:cubicBezTo>
                      <a:lnTo>
                        <a:pt x="42340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1" name="Vrije vorm: vorm 90">
                  <a:extLst>
                    <a:ext uri="{FF2B5EF4-FFF2-40B4-BE49-F238E27FC236}">
                      <a16:creationId xmlns:a16="http://schemas.microsoft.com/office/drawing/2014/main" id="{14991DE4-CEA8-3EC7-7C3E-AF050699C4E6}"/>
                    </a:ext>
                  </a:extLst>
                </p:cNvPr>
                <p:cNvSpPr/>
                <p:nvPr/>
              </p:nvSpPr>
              <p:spPr>
                <a:xfrm>
                  <a:off x="1272211" y="3545621"/>
                  <a:ext cx="56781" cy="95786"/>
                </a:xfrm>
                <a:custGeom>
                  <a:avLst/>
                  <a:gdLst>
                    <a:gd name="connsiteX0" fmla="*/ 0 w 56781"/>
                    <a:gd name="connsiteY0" fmla="*/ 1297 h 95786"/>
                    <a:gd name="connsiteX1" fmla="*/ 9466 w 56781"/>
                    <a:gd name="connsiteY1" fmla="*/ 0 h 95786"/>
                    <a:gd name="connsiteX2" fmla="*/ 10122 w 56781"/>
                    <a:gd name="connsiteY2" fmla="*/ 0 h 95786"/>
                    <a:gd name="connsiteX3" fmla="*/ 10122 w 56781"/>
                    <a:gd name="connsiteY3" fmla="*/ 31378 h 95786"/>
                    <a:gd name="connsiteX4" fmla="*/ 27543 w 56781"/>
                    <a:gd name="connsiteY4" fmla="*/ 25447 h 95786"/>
                    <a:gd name="connsiteX5" fmla="*/ 56782 w 56781"/>
                    <a:gd name="connsiteY5" fmla="*/ 60217 h 95786"/>
                    <a:gd name="connsiteX6" fmla="*/ 22653 w 56781"/>
                    <a:gd name="connsiteY6" fmla="*/ 95786 h 95786"/>
                    <a:gd name="connsiteX7" fmla="*/ 14 w 56781"/>
                    <a:gd name="connsiteY7" fmla="*/ 90953 h 95786"/>
                    <a:gd name="connsiteX8" fmla="*/ 14 w 56781"/>
                    <a:gd name="connsiteY8" fmla="*/ 1283 h 95786"/>
                    <a:gd name="connsiteX9" fmla="*/ 10107 w 56781"/>
                    <a:gd name="connsiteY9" fmla="*/ 84438 h 95786"/>
                    <a:gd name="connsiteX10" fmla="*/ 23351 w 56781"/>
                    <a:gd name="connsiteY10" fmla="*/ 86520 h 95786"/>
                    <a:gd name="connsiteX11" fmla="*/ 46660 w 56781"/>
                    <a:gd name="connsiteY11" fmla="*/ 59305 h 95786"/>
                    <a:gd name="connsiteX12" fmla="*/ 26160 w 56781"/>
                    <a:gd name="connsiteY12" fmla="*/ 34842 h 95786"/>
                    <a:gd name="connsiteX13" fmla="*/ 10107 w 56781"/>
                    <a:gd name="connsiteY13" fmla="*/ 42212 h 95786"/>
                    <a:gd name="connsiteX14" fmla="*/ 10107 w 56781"/>
                    <a:gd name="connsiteY14" fmla="*/ 84438 h 95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781" h="95786">
                      <a:moveTo>
                        <a:pt x="0" y="1297"/>
                      </a:moveTo>
                      <a:lnTo>
                        <a:pt x="9466" y="0"/>
                      </a:lnTo>
                      <a:lnTo>
                        <a:pt x="10122" y="0"/>
                      </a:lnTo>
                      <a:lnTo>
                        <a:pt x="10122" y="31378"/>
                      </a:lnTo>
                      <a:cubicBezTo>
                        <a:pt x="14883" y="27728"/>
                        <a:pt x="20500" y="25447"/>
                        <a:pt x="27543" y="25447"/>
                      </a:cubicBezTo>
                      <a:cubicBezTo>
                        <a:pt x="45947" y="25447"/>
                        <a:pt x="56782" y="41171"/>
                        <a:pt x="56782" y="60217"/>
                      </a:cubicBezTo>
                      <a:cubicBezTo>
                        <a:pt x="56782" y="80974"/>
                        <a:pt x="44650" y="95786"/>
                        <a:pt x="22653" y="95786"/>
                      </a:cubicBezTo>
                      <a:cubicBezTo>
                        <a:pt x="14228" y="95786"/>
                        <a:pt x="6273" y="93562"/>
                        <a:pt x="14" y="90953"/>
                      </a:cubicBezTo>
                      <a:lnTo>
                        <a:pt x="14" y="1283"/>
                      </a:lnTo>
                      <a:close/>
                      <a:moveTo>
                        <a:pt x="10107" y="84438"/>
                      </a:moveTo>
                      <a:cubicBezTo>
                        <a:pt x="14555" y="86206"/>
                        <a:pt x="18918" y="86520"/>
                        <a:pt x="23351" y="86520"/>
                      </a:cubicBezTo>
                      <a:cubicBezTo>
                        <a:pt x="37907" y="86520"/>
                        <a:pt x="46660" y="75372"/>
                        <a:pt x="46660" y="59305"/>
                      </a:cubicBezTo>
                      <a:cubicBezTo>
                        <a:pt x="46660" y="45477"/>
                        <a:pt x="40330" y="34842"/>
                        <a:pt x="26160" y="34842"/>
                      </a:cubicBezTo>
                      <a:cubicBezTo>
                        <a:pt x="19360" y="34842"/>
                        <a:pt x="13557" y="37251"/>
                        <a:pt x="10107" y="42212"/>
                      </a:cubicBezTo>
                      <a:lnTo>
                        <a:pt x="10107" y="844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2" name="Vrije vorm: vorm 91">
                  <a:extLst>
                    <a:ext uri="{FF2B5EF4-FFF2-40B4-BE49-F238E27FC236}">
                      <a16:creationId xmlns:a16="http://schemas.microsoft.com/office/drawing/2014/main" id="{78E5B52D-C352-A466-764C-269BEA1C7628}"/>
                    </a:ext>
                  </a:extLst>
                </p:cNvPr>
                <p:cNvSpPr/>
                <p:nvPr/>
              </p:nvSpPr>
              <p:spPr>
                <a:xfrm>
                  <a:off x="1344546" y="3571068"/>
                  <a:ext cx="37008" cy="69056"/>
                </a:xfrm>
                <a:custGeom>
                  <a:avLst/>
                  <a:gdLst>
                    <a:gd name="connsiteX0" fmla="*/ 0 w 37008"/>
                    <a:gd name="connsiteY0" fmla="*/ 1297 h 69056"/>
                    <a:gd name="connsiteX1" fmla="*/ 6800 w 37008"/>
                    <a:gd name="connsiteY1" fmla="*/ 1297 h 69056"/>
                    <a:gd name="connsiteX2" fmla="*/ 9152 w 37008"/>
                    <a:gd name="connsiteY2" fmla="*/ 8995 h 69056"/>
                    <a:gd name="connsiteX3" fmla="*/ 25789 w 37008"/>
                    <a:gd name="connsiteY3" fmla="*/ 0 h 69056"/>
                    <a:gd name="connsiteX4" fmla="*/ 31463 w 37008"/>
                    <a:gd name="connsiteY4" fmla="*/ 585 h 69056"/>
                    <a:gd name="connsiteX5" fmla="*/ 37009 w 37008"/>
                    <a:gd name="connsiteY5" fmla="*/ 2338 h 69056"/>
                    <a:gd name="connsiteX6" fmla="*/ 33487 w 37008"/>
                    <a:gd name="connsiteY6" fmla="*/ 11419 h 69056"/>
                    <a:gd name="connsiteX7" fmla="*/ 24164 w 37008"/>
                    <a:gd name="connsiteY7" fmla="*/ 9338 h 69056"/>
                    <a:gd name="connsiteX8" fmla="*/ 10136 w 37008"/>
                    <a:gd name="connsiteY8" fmla="*/ 18419 h 69056"/>
                    <a:gd name="connsiteX9" fmla="*/ 10136 w 37008"/>
                    <a:gd name="connsiteY9" fmla="*/ 69056 h 69056"/>
                    <a:gd name="connsiteX10" fmla="*/ 14 w 37008"/>
                    <a:gd name="connsiteY10" fmla="*/ 69056 h 69056"/>
                    <a:gd name="connsiteX11" fmla="*/ 14 w 37008"/>
                    <a:gd name="connsiteY11" fmla="*/ 1312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008" h="69056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9152" y="8995"/>
                      </a:lnTo>
                      <a:cubicBezTo>
                        <a:pt x="14171" y="3193"/>
                        <a:pt x="19531" y="0"/>
                        <a:pt x="25789" y="0"/>
                      </a:cubicBezTo>
                      <a:cubicBezTo>
                        <a:pt x="27414" y="0"/>
                        <a:pt x="29439" y="200"/>
                        <a:pt x="31463" y="585"/>
                      </a:cubicBezTo>
                      <a:cubicBezTo>
                        <a:pt x="33487" y="969"/>
                        <a:pt x="35440" y="1625"/>
                        <a:pt x="37009" y="2338"/>
                      </a:cubicBezTo>
                      <a:lnTo>
                        <a:pt x="33487" y="11419"/>
                      </a:lnTo>
                      <a:cubicBezTo>
                        <a:pt x="30936" y="10179"/>
                        <a:pt x="26958" y="9338"/>
                        <a:pt x="24164" y="9338"/>
                      </a:cubicBezTo>
                      <a:cubicBezTo>
                        <a:pt x="18219" y="9338"/>
                        <a:pt x="13586" y="13130"/>
                        <a:pt x="10136" y="18419"/>
                      </a:cubicBezTo>
                      <a:lnTo>
                        <a:pt x="10136" y="69056"/>
                      </a:lnTo>
                      <a:lnTo>
                        <a:pt x="14" y="69056"/>
                      </a:lnTo>
                      <a:lnTo>
                        <a:pt x="14" y="1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3" name="Vrije vorm: vorm 92">
                  <a:extLst>
                    <a:ext uri="{FF2B5EF4-FFF2-40B4-BE49-F238E27FC236}">
                      <a16:creationId xmlns:a16="http://schemas.microsoft.com/office/drawing/2014/main" id="{E01A368F-02B9-8851-E77C-060E57F046D6}"/>
                    </a:ext>
                  </a:extLst>
                </p:cNvPr>
                <p:cNvSpPr/>
                <p:nvPr/>
              </p:nvSpPr>
              <p:spPr>
                <a:xfrm>
                  <a:off x="1382581" y="3571082"/>
                  <a:ext cx="52262" cy="70339"/>
                </a:xfrm>
                <a:custGeom>
                  <a:avLst/>
                  <a:gdLst>
                    <a:gd name="connsiteX0" fmla="*/ 52262 w 52262"/>
                    <a:gd name="connsiteY0" fmla="*/ 37707 h 70339"/>
                    <a:gd name="connsiteX1" fmla="*/ 10050 w 52262"/>
                    <a:gd name="connsiteY1" fmla="*/ 37707 h 70339"/>
                    <a:gd name="connsiteX2" fmla="*/ 32418 w 52262"/>
                    <a:gd name="connsiteY2" fmla="*/ 60944 h 70339"/>
                    <a:gd name="connsiteX3" fmla="*/ 50694 w 52262"/>
                    <a:gd name="connsiteY3" fmla="*/ 56112 h 70339"/>
                    <a:gd name="connsiteX4" fmla="*/ 50894 w 52262"/>
                    <a:gd name="connsiteY4" fmla="*/ 56183 h 70339"/>
                    <a:gd name="connsiteX5" fmla="*/ 50894 w 52262"/>
                    <a:gd name="connsiteY5" fmla="*/ 65506 h 70339"/>
                    <a:gd name="connsiteX6" fmla="*/ 31449 w 52262"/>
                    <a:gd name="connsiteY6" fmla="*/ 70339 h 70339"/>
                    <a:gd name="connsiteX7" fmla="*/ 0 w 52262"/>
                    <a:gd name="connsiteY7" fmla="*/ 34314 h 70339"/>
                    <a:gd name="connsiteX8" fmla="*/ 29096 w 52262"/>
                    <a:gd name="connsiteY8" fmla="*/ 0 h 70339"/>
                    <a:gd name="connsiteX9" fmla="*/ 52262 w 52262"/>
                    <a:gd name="connsiteY9" fmla="*/ 28583 h 70339"/>
                    <a:gd name="connsiteX10" fmla="*/ 52262 w 52262"/>
                    <a:gd name="connsiteY10" fmla="*/ 37721 h 70339"/>
                    <a:gd name="connsiteX11" fmla="*/ 42354 w 52262"/>
                    <a:gd name="connsiteY11" fmla="*/ 28569 h 70339"/>
                    <a:gd name="connsiteX12" fmla="*/ 28911 w 52262"/>
                    <a:gd name="connsiteY12" fmla="*/ 9380 h 70339"/>
                    <a:gd name="connsiteX13" fmla="*/ 10507 w 52262"/>
                    <a:gd name="connsiteY13" fmla="*/ 28569 h 70339"/>
                    <a:gd name="connsiteX14" fmla="*/ 42354 w 52262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62" h="70339">
                      <a:moveTo>
                        <a:pt x="52262" y="37707"/>
                      </a:moveTo>
                      <a:lnTo>
                        <a:pt x="10050" y="37707"/>
                      </a:lnTo>
                      <a:cubicBezTo>
                        <a:pt x="10949" y="51863"/>
                        <a:pt x="19502" y="60944"/>
                        <a:pt x="32418" y="60944"/>
                      </a:cubicBezTo>
                      <a:cubicBezTo>
                        <a:pt x="38491" y="60944"/>
                        <a:pt x="44507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1" y="68956"/>
                        <a:pt x="37707" y="70339"/>
                        <a:pt x="31449" y="70339"/>
                      </a:cubicBezTo>
                      <a:cubicBezTo>
                        <a:pt x="11804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096" y="0"/>
                      </a:cubicBezTo>
                      <a:cubicBezTo>
                        <a:pt x="46460" y="0"/>
                        <a:pt x="52262" y="12973"/>
                        <a:pt x="52262" y="28583"/>
                      </a:cubicBezTo>
                      <a:lnTo>
                        <a:pt x="52262" y="37721"/>
                      </a:lnTo>
                      <a:close/>
                      <a:moveTo>
                        <a:pt x="42354" y="28569"/>
                      </a:moveTo>
                      <a:cubicBezTo>
                        <a:pt x="42226" y="17991"/>
                        <a:pt x="39489" y="9380"/>
                        <a:pt x="28911" y="9380"/>
                      </a:cubicBezTo>
                      <a:cubicBezTo>
                        <a:pt x="18276" y="9380"/>
                        <a:pt x="12146" y="17735"/>
                        <a:pt x="10507" y="28569"/>
                      </a:cubicBezTo>
                      <a:lnTo>
                        <a:pt x="42354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4" name="Vrije vorm: vorm 93">
                  <a:extLst>
                    <a:ext uri="{FF2B5EF4-FFF2-40B4-BE49-F238E27FC236}">
                      <a16:creationId xmlns:a16="http://schemas.microsoft.com/office/drawing/2014/main" id="{8DC4682D-2009-3BF4-0541-C3F28B821B01}"/>
                    </a:ext>
                  </a:extLst>
                </p:cNvPr>
                <p:cNvSpPr/>
                <p:nvPr/>
              </p:nvSpPr>
              <p:spPr>
                <a:xfrm>
                  <a:off x="1450112" y="3571068"/>
                  <a:ext cx="52932" cy="69027"/>
                </a:xfrm>
                <a:custGeom>
                  <a:avLst/>
                  <a:gdLst>
                    <a:gd name="connsiteX0" fmla="*/ 0 w 52932"/>
                    <a:gd name="connsiteY0" fmla="*/ 1297 h 69027"/>
                    <a:gd name="connsiteX1" fmla="*/ 6786 w 52932"/>
                    <a:gd name="connsiteY1" fmla="*/ 1297 h 69027"/>
                    <a:gd name="connsiteX2" fmla="*/ 8682 w 52932"/>
                    <a:gd name="connsiteY2" fmla="*/ 7556 h 69027"/>
                    <a:gd name="connsiteX3" fmla="*/ 18476 w 52932"/>
                    <a:gd name="connsiteY3" fmla="*/ 2409 h 69027"/>
                    <a:gd name="connsiteX4" fmla="*/ 28982 w 52932"/>
                    <a:gd name="connsiteY4" fmla="*/ 0 h 69027"/>
                    <a:gd name="connsiteX5" fmla="*/ 45819 w 52932"/>
                    <a:gd name="connsiteY5" fmla="*/ 5660 h 69027"/>
                    <a:gd name="connsiteX6" fmla="*/ 52932 w 52932"/>
                    <a:gd name="connsiteY6" fmla="*/ 25689 h 69027"/>
                    <a:gd name="connsiteX7" fmla="*/ 52932 w 52932"/>
                    <a:gd name="connsiteY7" fmla="*/ 69028 h 69027"/>
                    <a:gd name="connsiteX8" fmla="*/ 42825 w 52932"/>
                    <a:gd name="connsiteY8" fmla="*/ 69028 h 69027"/>
                    <a:gd name="connsiteX9" fmla="*/ 42825 w 52932"/>
                    <a:gd name="connsiteY9" fmla="*/ 26288 h 69027"/>
                    <a:gd name="connsiteX10" fmla="*/ 38505 w 52932"/>
                    <a:gd name="connsiteY10" fmla="*/ 12916 h 69027"/>
                    <a:gd name="connsiteX11" fmla="*/ 28013 w 52932"/>
                    <a:gd name="connsiteY11" fmla="*/ 9323 h 69027"/>
                    <a:gd name="connsiteX12" fmla="*/ 18618 w 52932"/>
                    <a:gd name="connsiteY12" fmla="*/ 11405 h 69027"/>
                    <a:gd name="connsiteX13" fmla="*/ 10122 w 52932"/>
                    <a:gd name="connsiteY13" fmla="*/ 15853 h 69027"/>
                    <a:gd name="connsiteX14" fmla="*/ 10122 w 52932"/>
                    <a:gd name="connsiteY14" fmla="*/ 69028 h 69027"/>
                    <a:gd name="connsiteX15" fmla="*/ 14 w 52932"/>
                    <a:gd name="connsiteY15" fmla="*/ 69028 h 69027"/>
                    <a:gd name="connsiteX16" fmla="*/ 14 w 52932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32" h="69027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8682" y="7556"/>
                      </a:lnTo>
                      <a:cubicBezTo>
                        <a:pt x="11490" y="5731"/>
                        <a:pt x="14897" y="3835"/>
                        <a:pt x="18476" y="2409"/>
                      </a:cubicBezTo>
                      <a:cubicBezTo>
                        <a:pt x="22068" y="969"/>
                        <a:pt x="25789" y="0"/>
                        <a:pt x="28982" y="0"/>
                      </a:cubicBezTo>
                      <a:cubicBezTo>
                        <a:pt x="35440" y="0"/>
                        <a:pt x="41385" y="1625"/>
                        <a:pt x="45819" y="5660"/>
                      </a:cubicBezTo>
                      <a:cubicBezTo>
                        <a:pt x="50195" y="9708"/>
                        <a:pt x="52932" y="16095"/>
                        <a:pt x="52932" y="25689"/>
                      </a:cubicBezTo>
                      <a:lnTo>
                        <a:pt x="52932" y="69028"/>
                      </a:lnTo>
                      <a:lnTo>
                        <a:pt x="42825" y="69028"/>
                      </a:lnTo>
                      <a:lnTo>
                        <a:pt x="42825" y="26288"/>
                      </a:lnTo>
                      <a:cubicBezTo>
                        <a:pt x="42825" y="19759"/>
                        <a:pt x="41128" y="15510"/>
                        <a:pt x="38505" y="12916"/>
                      </a:cubicBezTo>
                      <a:cubicBezTo>
                        <a:pt x="35825" y="10293"/>
                        <a:pt x="32119" y="9323"/>
                        <a:pt x="28013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39" y="12645"/>
                        <a:pt x="12745" y="14270"/>
                        <a:pt x="10122" y="15853"/>
                      </a:cubicBezTo>
                      <a:lnTo>
                        <a:pt x="10122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5" name="Vrije vorm: vorm 94">
                  <a:extLst>
                    <a:ext uri="{FF2B5EF4-FFF2-40B4-BE49-F238E27FC236}">
                      <a16:creationId xmlns:a16="http://schemas.microsoft.com/office/drawing/2014/main" id="{0D2356E3-A76E-7197-7C5A-52647508A96C}"/>
                    </a:ext>
                  </a:extLst>
                </p:cNvPr>
                <p:cNvSpPr/>
                <p:nvPr/>
              </p:nvSpPr>
              <p:spPr>
                <a:xfrm>
                  <a:off x="1517286" y="3567347"/>
                  <a:ext cx="60288" cy="103954"/>
                </a:xfrm>
                <a:custGeom>
                  <a:avLst/>
                  <a:gdLst>
                    <a:gd name="connsiteX0" fmla="*/ 32561 w 60288"/>
                    <a:gd name="connsiteY0" fmla="*/ 58606 h 103954"/>
                    <a:gd name="connsiteX1" fmla="*/ 53246 w 60288"/>
                    <a:gd name="connsiteY1" fmla="*/ 64280 h 103954"/>
                    <a:gd name="connsiteX2" fmla="*/ 59904 w 60288"/>
                    <a:gd name="connsiteY2" fmla="*/ 77652 h 103954"/>
                    <a:gd name="connsiteX3" fmla="*/ 48812 w 60288"/>
                    <a:gd name="connsiteY3" fmla="*/ 96314 h 103954"/>
                    <a:gd name="connsiteX4" fmla="*/ 25062 w 60288"/>
                    <a:gd name="connsiteY4" fmla="*/ 103955 h 103954"/>
                    <a:gd name="connsiteX5" fmla="*/ 6729 w 60288"/>
                    <a:gd name="connsiteY5" fmla="*/ 97625 h 103954"/>
                    <a:gd name="connsiteX6" fmla="*/ 0 w 60288"/>
                    <a:gd name="connsiteY6" fmla="*/ 82357 h 103954"/>
                    <a:gd name="connsiteX7" fmla="*/ 8083 w 60288"/>
                    <a:gd name="connsiteY7" fmla="*/ 65136 h 103954"/>
                    <a:gd name="connsiteX8" fmla="*/ 3977 w 60288"/>
                    <a:gd name="connsiteY8" fmla="*/ 60303 h 103954"/>
                    <a:gd name="connsiteX9" fmla="*/ 2538 w 60288"/>
                    <a:gd name="connsiteY9" fmla="*/ 54230 h 103954"/>
                    <a:gd name="connsiteX10" fmla="*/ 7427 w 60288"/>
                    <a:gd name="connsiteY10" fmla="*/ 42412 h 103954"/>
                    <a:gd name="connsiteX11" fmla="*/ 3250 w 60288"/>
                    <a:gd name="connsiteY11" fmla="*/ 35041 h 103954"/>
                    <a:gd name="connsiteX12" fmla="*/ 1810 w 60288"/>
                    <a:gd name="connsiteY12" fmla="*/ 26302 h 103954"/>
                    <a:gd name="connsiteX13" fmla="*/ 8796 w 60288"/>
                    <a:gd name="connsiteY13" fmla="*/ 10179 h 103954"/>
                    <a:gd name="connsiteX14" fmla="*/ 26873 w 60288"/>
                    <a:gd name="connsiteY14" fmla="*/ 3721 h 103954"/>
                    <a:gd name="connsiteX15" fmla="*/ 39988 w 60288"/>
                    <a:gd name="connsiteY15" fmla="*/ 6857 h 103954"/>
                    <a:gd name="connsiteX16" fmla="*/ 49140 w 60288"/>
                    <a:gd name="connsiteY16" fmla="*/ 1768 h 103954"/>
                    <a:gd name="connsiteX17" fmla="*/ 57295 w 60288"/>
                    <a:gd name="connsiteY17" fmla="*/ 0 h 103954"/>
                    <a:gd name="connsiteX18" fmla="*/ 60289 w 60288"/>
                    <a:gd name="connsiteY18" fmla="*/ 8554 h 103954"/>
                    <a:gd name="connsiteX19" fmla="*/ 47558 w 60288"/>
                    <a:gd name="connsiteY19" fmla="*/ 13458 h 103954"/>
                    <a:gd name="connsiteX20" fmla="*/ 51464 w 60288"/>
                    <a:gd name="connsiteY20" fmla="*/ 26060 h 103954"/>
                    <a:gd name="connsiteX21" fmla="*/ 44422 w 60288"/>
                    <a:gd name="connsiteY21" fmla="*/ 42825 h 103954"/>
                    <a:gd name="connsiteX22" fmla="*/ 26217 w 60288"/>
                    <a:gd name="connsiteY22" fmla="*/ 49939 h 103954"/>
                    <a:gd name="connsiteX23" fmla="*/ 13686 w 60288"/>
                    <a:gd name="connsiteY23" fmla="*/ 47002 h 103954"/>
                    <a:gd name="connsiteX24" fmla="*/ 11405 w 60288"/>
                    <a:gd name="connsiteY24" fmla="*/ 52562 h 103954"/>
                    <a:gd name="connsiteX25" fmla="*/ 19759 w 60288"/>
                    <a:gd name="connsiteY25" fmla="*/ 58635 h 103954"/>
                    <a:gd name="connsiteX26" fmla="*/ 32546 w 60288"/>
                    <a:gd name="connsiteY26" fmla="*/ 58635 h 103954"/>
                    <a:gd name="connsiteX27" fmla="*/ 15924 w 60288"/>
                    <a:gd name="connsiteY27" fmla="*/ 67274 h 103954"/>
                    <a:gd name="connsiteX28" fmla="*/ 9908 w 60288"/>
                    <a:gd name="connsiteY28" fmla="*/ 81430 h 103954"/>
                    <a:gd name="connsiteX29" fmla="*/ 13643 w 60288"/>
                    <a:gd name="connsiteY29" fmla="*/ 91281 h 103954"/>
                    <a:gd name="connsiteX30" fmla="*/ 26374 w 60288"/>
                    <a:gd name="connsiteY30" fmla="*/ 95145 h 103954"/>
                    <a:gd name="connsiteX31" fmla="*/ 43139 w 60288"/>
                    <a:gd name="connsiteY31" fmla="*/ 89727 h 103954"/>
                    <a:gd name="connsiteX32" fmla="*/ 49597 w 60288"/>
                    <a:gd name="connsiteY32" fmla="*/ 78294 h 103954"/>
                    <a:gd name="connsiteX33" fmla="*/ 41970 w 60288"/>
                    <a:gd name="connsiteY33" fmla="*/ 68970 h 103954"/>
                    <a:gd name="connsiteX34" fmla="*/ 23565 w 60288"/>
                    <a:gd name="connsiteY34" fmla="*/ 67274 h 103954"/>
                    <a:gd name="connsiteX35" fmla="*/ 15938 w 60288"/>
                    <a:gd name="connsiteY35" fmla="*/ 67274 h 103954"/>
                    <a:gd name="connsiteX36" fmla="*/ 26616 w 60288"/>
                    <a:gd name="connsiteY36" fmla="*/ 12716 h 103954"/>
                    <a:gd name="connsiteX37" fmla="*/ 15126 w 60288"/>
                    <a:gd name="connsiteY37" fmla="*/ 17292 h 103954"/>
                    <a:gd name="connsiteX38" fmla="*/ 11219 w 60288"/>
                    <a:gd name="connsiteY38" fmla="*/ 26887 h 103954"/>
                    <a:gd name="connsiteX39" fmla="*/ 15197 w 60288"/>
                    <a:gd name="connsiteY39" fmla="*/ 36481 h 103954"/>
                    <a:gd name="connsiteX40" fmla="*/ 26801 w 60288"/>
                    <a:gd name="connsiteY40" fmla="*/ 40972 h 103954"/>
                    <a:gd name="connsiteX41" fmla="*/ 38163 w 60288"/>
                    <a:gd name="connsiteY41" fmla="*/ 36481 h 103954"/>
                    <a:gd name="connsiteX42" fmla="*/ 41955 w 60288"/>
                    <a:gd name="connsiteY42" fmla="*/ 27015 h 103954"/>
                    <a:gd name="connsiteX43" fmla="*/ 38092 w 60288"/>
                    <a:gd name="connsiteY43" fmla="*/ 17292 h 103954"/>
                    <a:gd name="connsiteX44" fmla="*/ 26602 w 60288"/>
                    <a:gd name="connsiteY44" fmla="*/ 12716 h 10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0288" h="103954">
                      <a:moveTo>
                        <a:pt x="32561" y="58606"/>
                      </a:moveTo>
                      <a:cubicBezTo>
                        <a:pt x="41884" y="58606"/>
                        <a:pt x="48741" y="60745"/>
                        <a:pt x="53246" y="64280"/>
                      </a:cubicBezTo>
                      <a:cubicBezTo>
                        <a:pt x="57694" y="67802"/>
                        <a:pt x="59904" y="72634"/>
                        <a:pt x="59904" y="77652"/>
                      </a:cubicBezTo>
                      <a:cubicBezTo>
                        <a:pt x="59904" y="85023"/>
                        <a:pt x="55413" y="91609"/>
                        <a:pt x="48812" y="96314"/>
                      </a:cubicBezTo>
                      <a:cubicBezTo>
                        <a:pt x="42226" y="101075"/>
                        <a:pt x="33487" y="103955"/>
                        <a:pt x="25062" y="103955"/>
                      </a:cubicBezTo>
                      <a:cubicBezTo>
                        <a:pt x="17292" y="103955"/>
                        <a:pt x="11034" y="101531"/>
                        <a:pt x="6729" y="97625"/>
                      </a:cubicBezTo>
                      <a:cubicBezTo>
                        <a:pt x="2409" y="93762"/>
                        <a:pt x="0" y="88359"/>
                        <a:pt x="0" y="82357"/>
                      </a:cubicBezTo>
                      <a:cubicBezTo>
                        <a:pt x="0" y="76868"/>
                        <a:pt x="2937" y="70353"/>
                        <a:pt x="8083" y="65136"/>
                      </a:cubicBezTo>
                      <a:cubicBezTo>
                        <a:pt x="6258" y="64095"/>
                        <a:pt x="4875" y="62327"/>
                        <a:pt x="3977" y="60303"/>
                      </a:cubicBezTo>
                      <a:cubicBezTo>
                        <a:pt x="3065" y="58264"/>
                        <a:pt x="2538" y="56126"/>
                        <a:pt x="2538" y="54230"/>
                      </a:cubicBezTo>
                      <a:cubicBezTo>
                        <a:pt x="2538" y="50566"/>
                        <a:pt x="4234" y="46389"/>
                        <a:pt x="7427" y="42412"/>
                      </a:cubicBezTo>
                      <a:cubicBezTo>
                        <a:pt x="5603" y="40516"/>
                        <a:pt x="4163" y="37921"/>
                        <a:pt x="3250" y="35041"/>
                      </a:cubicBezTo>
                      <a:cubicBezTo>
                        <a:pt x="2352" y="32233"/>
                        <a:pt x="1810" y="29168"/>
                        <a:pt x="1810" y="26302"/>
                      </a:cubicBezTo>
                      <a:cubicBezTo>
                        <a:pt x="1810" y="19830"/>
                        <a:pt x="4362" y="14213"/>
                        <a:pt x="8796" y="10179"/>
                      </a:cubicBezTo>
                      <a:cubicBezTo>
                        <a:pt x="13230" y="6130"/>
                        <a:pt x="19488" y="3721"/>
                        <a:pt x="26873" y="3721"/>
                      </a:cubicBezTo>
                      <a:cubicBezTo>
                        <a:pt x="31905" y="3721"/>
                        <a:pt x="36338" y="4818"/>
                        <a:pt x="39988" y="6857"/>
                      </a:cubicBezTo>
                      <a:cubicBezTo>
                        <a:pt x="42868" y="4705"/>
                        <a:pt x="46132" y="2937"/>
                        <a:pt x="49140" y="1768"/>
                      </a:cubicBezTo>
                      <a:cubicBezTo>
                        <a:pt x="52134" y="599"/>
                        <a:pt x="55000" y="0"/>
                        <a:pt x="57295" y="0"/>
                      </a:cubicBezTo>
                      <a:lnTo>
                        <a:pt x="60289" y="8554"/>
                      </a:lnTo>
                      <a:cubicBezTo>
                        <a:pt x="56696" y="9152"/>
                        <a:pt x="52006" y="10635"/>
                        <a:pt x="47558" y="13458"/>
                      </a:cubicBezTo>
                      <a:cubicBezTo>
                        <a:pt x="50110" y="17122"/>
                        <a:pt x="51464" y="21356"/>
                        <a:pt x="51464" y="26060"/>
                      </a:cubicBezTo>
                      <a:cubicBezTo>
                        <a:pt x="51464" y="32518"/>
                        <a:pt x="48855" y="38448"/>
                        <a:pt x="44422" y="42825"/>
                      </a:cubicBezTo>
                      <a:cubicBezTo>
                        <a:pt x="39931" y="47216"/>
                        <a:pt x="33587" y="49939"/>
                        <a:pt x="26217" y="49939"/>
                      </a:cubicBezTo>
                      <a:cubicBezTo>
                        <a:pt x="21455" y="49939"/>
                        <a:pt x="17278" y="48770"/>
                        <a:pt x="13686" y="47002"/>
                      </a:cubicBezTo>
                      <a:cubicBezTo>
                        <a:pt x="12189" y="48898"/>
                        <a:pt x="11405" y="50794"/>
                        <a:pt x="11405" y="52562"/>
                      </a:cubicBezTo>
                      <a:cubicBezTo>
                        <a:pt x="11405" y="55955"/>
                        <a:pt x="14341" y="58635"/>
                        <a:pt x="19759" y="58635"/>
                      </a:cubicBezTo>
                      <a:lnTo>
                        <a:pt x="32546" y="58635"/>
                      </a:lnTo>
                      <a:close/>
                      <a:moveTo>
                        <a:pt x="15924" y="67274"/>
                      </a:moveTo>
                      <a:cubicBezTo>
                        <a:pt x="12260" y="71451"/>
                        <a:pt x="9908" y="76740"/>
                        <a:pt x="9908" y="81430"/>
                      </a:cubicBezTo>
                      <a:cubicBezTo>
                        <a:pt x="9908" y="85408"/>
                        <a:pt x="11020" y="88872"/>
                        <a:pt x="13643" y="91281"/>
                      </a:cubicBezTo>
                      <a:cubicBezTo>
                        <a:pt x="16252" y="93705"/>
                        <a:pt x="20358" y="95145"/>
                        <a:pt x="26374" y="95145"/>
                      </a:cubicBezTo>
                      <a:cubicBezTo>
                        <a:pt x="33159" y="95145"/>
                        <a:pt x="38962" y="92921"/>
                        <a:pt x="43139" y="89727"/>
                      </a:cubicBezTo>
                      <a:cubicBezTo>
                        <a:pt x="47259" y="86591"/>
                        <a:pt x="49597" y="82414"/>
                        <a:pt x="49597" y="78294"/>
                      </a:cubicBezTo>
                      <a:cubicBezTo>
                        <a:pt x="49597" y="73262"/>
                        <a:pt x="46660" y="70539"/>
                        <a:pt x="41970" y="68970"/>
                      </a:cubicBezTo>
                      <a:cubicBezTo>
                        <a:pt x="37208" y="67474"/>
                        <a:pt x="30679" y="67274"/>
                        <a:pt x="23565" y="67274"/>
                      </a:cubicBezTo>
                      <a:lnTo>
                        <a:pt x="15938" y="67274"/>
                      </a:lnTo>
                      <a:close/>
                      <a:moveTo>
                        <a:pt x="26616" y="12716"/>
                      </a:moveTo>
                      <a:cubicBezTo>
                        <a:pt x="21584" y="12716"/>
                        <a:pt x="17749" y="14612"/>
                        <a:pt x="15126" y="17292"/>
                      </a:cubicBezTo>
                      <a:cubicBezTo>
                        <a:pt x="12517" y="19973"/>
                        <a:pt x="11219" y="23494"/>
                        <a:pt x="11219" y="26887"/>
                      </a:cubicBezTo>
                      <a:cubicBezTo>
                        <a:pt x="11219" y="30280"/>
                        <a:pt x="12602" y="33801"/>
                        <a:pt x="15197" y="36481"/>
                      </a:cubicBezTo>
                      <a:cubicBezTo>
                        <a:pt x="17820" y="39161"/>
                        <a:pt x="21655" y="40972"/>
                        <a:pt x="26801" y="40972"/>
                      </a:cubicBezTo>
                      <a:cubicBezTo>
                        <a:pt x="31834" y="40972"/>
                        <a:pt x="35612" y="39147"/>
                        <a:pt x="38163" y="36481"/>
                      </a:cubicBezTo>
                      <a:cubicBezTo>
                        <a:pt x="40715" y="33858"/>
                        <a:pt x="41955" y="30408"/>
                        <a:pt x="41955" y="27015"/>
                      </a:cubicBezTo>
                      <a:cubicBezTo>
                        <a:pt x="41955" y="23622"/>
                        <a:pt x="40644" y="20044"/>
                        <a:pt x="38092" y="17292"/>
                      </a:cubicBezTo>
                      <a:cubicBezTo>
                        <a:pt x="35483" y="14555"/>
                        <a:pt x="31634" y="12716"/>
                        <a:pt x="26602" y="127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6" name="Vrije vorm: vorm 95">
                  <a:extLst>
                    <a:ext uri="{FF2B5EF4-FFF2-40B4-BE49-F238E27FC236}">
                      <a16:creationId xmlns:a16="http://schemas.microsoft.com/office/drawing/2014/main" id="{17247B76-35C1-9BF4-6900-450E0358254A}"/>
                    </a:ext>
                  </a:extLst>
                </p:cNvPr>
                <p:cNvSpPr/>
                <p:nvPr/>
              </p:nvSpPr>
              <p:spPr>
                <a:xfrm>
                  <a:off x="1580512" y="3571082"/>
                  <a:ext cx="52262" cy="70339"/>
                </a:xfrm>
                <a:custGeom>
                  <a:avLst/>
                  <a:gdLst>
                    <a:gd name="connsiteX0" fmla="*/ 52263 w 52262"/>
                    <a:gd name="connsiteY0" fmla="*/ 37707 h 70339"/>
                    <a:gd name="connsiteX1" fmla="*/ 10051 w 52262"/>
                    <a:gd name="connsiteY1" fmla="*/ 37707 h 70339"/>
                    <a:gd name="connsiteX2" fmla="*/ 32418 w 52262"/>
                    <a:gd name="connsiteY2" fmla="*/ 60944 h 70339"/>
                    <a:gd name="connsiteX3" fmla="*/ 50694 w 52262"/>
                    <a:gd name="connsiteY3" fmla="*/ 56112 h 70339"/>
                    <a:gd name="connsiteX4" fmla="*/ 50894 w 52262"/>
                    <a:gd name="connsiteY4" fmla="*/ 56183 h 70339"/>
                    <a:gd name="connsiteX5" fmla="*/ 50894 w 52262"/>
                    <a:gd name="connsiteY5" fmla="*/ 65506 h 70339"/>
                    <a:gd name="connsiteX6" fmla="*/ 31449 w 52262"/>
                    <a:gd name="connsiteY6" fmla="*/ 70339 h 70339"/>
                    <a:gd name="connsiteX7" fmla="*/ 0 w 52262"/>
                    <a:gd name="connsiteY7" fmla="*/ 34314 h 70339"/>
                    <a:gd name="connsiteX8" fmla="*/ 29097 w 52262"/>
                    <a:gd name="connsiteY8" fmla="*/ 0 h 70339"/>
                    <a:gd name="connsiteX9" fmla="*/ 52263 w 52262"/>
                    <a:gd name="connsiteY9" fmla="*/ 28583 h 70339"/>
                    <a:gd name="connsiteX10" fmla="*/ 52263 w 52262"/>
                    <a:gd name="connsiteY10" fmla="*/ 37721 h 70339"/>
                    <a:gd name="connsiteX11" fmla="*/ 42355 w 52262"/>
                    <a:gd name="connsiteY11" fmla="*/ 28569 h 70339"/>
                    <a:gd name="connsiteX12" fmla="*/ 28911 w 52262"/>
                    <a:gd name="connsiteY12" fmla="*/ 9380 h 70339"/>
                    <a:gd name="connsiteX13" fmla="*/ 10507 w 52262"/>
                    <a:gd name="connsiteY13" fmla="*/ 28569 h 70339"/>
                    <a:gd name="connsiteX14" fmla="*/ 42355 w 52262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62" h="70339">
                      <a:moveTo>
                        <a:pt x="52263" y="37707"/>
                      </a:moveTo>
                      <a:lnTo>
                        <a:pt x="10051" y="37707"/>
                      </a:lnTo>
                      <a:cubicBezTo>
                        <a:pt x="10949" y="51863"/>
                        <a:pt x="19502" y="60944"/>
                        <a:pt x="32418" y="60944"/>
                      </a:cubicBezTo>
                      <a:cubicBezTo>
                        <a:pt x="38491" y="60944"/>
                        <a:pt x="44507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2" y="68956"/>
                        <a:pt x="37707" y="70339"/>
                        <a:pt x="31449" y="70339"/>
                      </a:cubicBezTo>
                      <a:cubicBezTo>
                        <a:pt x="11804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097" y="0"/>
                      </a:cubicBezTo>
                      <a:cubicBezTo>
                        <a:pt x="46460" y="0"/>
                        <a:pt x="52263" y="12973"/>
                        <a:pt x="52263" y="28583"/>
                      </a:cubicBezTo>
                      <a:lnTo>
                        <a:pt x="52263" y="37721"/>
                      </a:lnTo>
                      <a:close/>
                      <a:moveTo>
                        <a:pt x="42355" y="28569"/>
                      </a:moveTo>
                      <a:cubicBezTo>
                        <a:pt x="42226" y="17991"/>
                        <a:pt x="39489" y="9380"/>
                        <a:pt x="28911" y="9380"/>
                      </a:cubicBezTo>
                      <a:cubicBezTo>
                        <a:pt x="18276" y="9380"/>
                        <a:pt x="12146" y="17735"/>
                        <a:pt x="10507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0321ED7C-8E41-F879-7719-D3C83C7FB977}"/>
                    </a:ext>
                  </a:extLst>
                </p:cNvPr>
                <p:cNvSpPr/>
                <p:nvPr/>
              </p:nvSpPr>
              <p:spPr>
                <a:xfrm>
                  <a:off x="1648042" y="3571068"/>
                  <a:ext cx="52932" cy="69027"/>
                </a:xfrm>
                <a:custGeom>
                  <a:avLst/>
                  <a:gdLst>
                    <a:gd name="connsiteX0" fmla="*/ 0 w 52932"/>
                    <a:gd name="connsiteY0" fmla="*/ 1297 h 69027"/>
                    <a:gd name="connsiteX1" fmla="*/ 6786 w 52932"/>
                    <a:gd name="connsiteY1" fmla="*/ 1297 h 69027"/>
                    <a:gd name="connsiteX2" fmla="*/ 8682 w 52932"/>
                    <a:gd name="connsiteY2" fmla="*/ 7556 h 69027"/>
                    <a:gd name="connsiteX3" fmla="*/ 18476 w 52932"/>
                    <a:gd name="connsiteY3" fmla="*/ 2409 h 69027"/>
                    <a:gd name="connsiteX4" fmla="*/ 28983 w 52932"/>
                    <a:gd name="connsiteY4" fmla="*/ 0 h 69027"/>
                    <a:gd name="connsiteX5" fmla="*/ 45819 w 52932"/>
                    <a:gd name="connsiteY5" fmla="*/ 5660 h 69027"/>
                    <a:gd name="connsiteX6" fmla="*/ 52933 w 52932"/>
                    <a:gd name="connsiteY6" fmla="*/ 25689 h 69027"/>
                    <a:gd name="connsiteX7" fmla="*/ 52933 w 52932"/>
                    <a:gd name="connsiteY7" fmla="*/ 69028 h 69027"/>
                    <a:gd name="connsiteX8" fmla="*/ 42825 w 52932"/>
                    <a:gd name="connsiteY8" fmla="*/ 69028 h 69027"/>
                    <a:gd name="connsiteX9" fmla="*/ 42825 w 52932"/>
                    <a:gd name="connsiteY9" fmla="*/ 26288 h 69027"/>
                    <a:gd name="connsiteX10" fmla="*/ 38506 w 52932"/>
                    <a:gd name="connsiteY10" fmla="*/ 12916 h 69027"/>
                    <a:gd name="connsiteX11" fmla="*/ 28013 w 52932"/>
                    <a:gd name="connsiteY11" fmla="*/ 9323 h 69027"/>
                    <a:gd name="connsiteX12" fmla="*/ 18618 w 52932"/>
                    <a:gd name="connsiteY12" fmla="*/ 11405 h 69027"/>
                    <a:gd name="connsiteX13" fmla="*/ 10122 w 52932"/>
                    <a:gd name="connsiteY13" fmla="*/ 15853 h 69027"/>
                    <a:gd name="connsiteX14" fmla="*/ 10122 w 52932"/>
                    <a:gd name="connsiteY14" fmla="*/ 69028 h 69027"/>
                    <a:gd name="connsiteX15" fmla="*/ 14 w 52932"/>
                    <a:gd name="connsiteY15" fmla="*/ 69028 h 69027"/>
                    <a:gd name="connsiteX16" fmla="*/ 14 w 52932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32" h="69027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8682" y="7556"/>
                      </a:lnTo>
                      <a:cubicBezTo>
                        <a:pt x="11490" y="5731"/>
                        <a:pt x="14897" y="3835"/>
                        <a:pt x="18476" y="2409"/>
                      </a:cubicBezTo>
                      <a:cubicBezTo>
                        <a:pt x="22068" y="969"/>
                        <a:pt x="25789" y="0"/>
                        <a:pt x="28983" y="0"/>
                      </a:cubicBezTo>
                      <a:cubicBezTo>
                        <a:pt x="35440" y="0"/>
                        <a:pt x="41385" y="1625"/>
                        <a:pt x="45819" y="5660"/>
                      </a:cubicBezTo>
                      <a:cubicBezTo>
                        <a:pt x="50195" y="9708"/>
                        <a:pt x="52933" y="16095"/>
                        <a:pt x="52933" y="25689"/>
                      </a:cubicBezTo>
                      <a:lnTo>
                        <a:pt x="52933" y="69028"/>
                      </a:lnTo>
                      <a:lnTo>
                        <a:pt x="42825" y="69028"/>
                      </a:lnTo>
                      <a:lnTo>
                        <a:pt x="42825" y="26288"/>
                      </a:lnTo>
                      <a:cubicBezTo>
                        <a:pt x="42825" y="19759"/>
                        <a:pt x="41129" y="15510"/>
                        <a:pt x="38506" y="12916"/>
                      </a:cubicBezTo>
                      <a:cubicBezTo>
                        <a:pt x="35825" y="10293"/>
                        <a:pt x="32119" y="9323"/>
                        <a:pt x="28013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39" y="12645"/>
                        <a:pt x="12745" y="14270"/>
                        <a:pt x="10122" y="15853"/>
                      </a:cubicBezTo>
                      <a:lnTo>
                        <a:pt x="10122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286" name="Groep 285">
            <a:extLst>
              <a:ext uri="{FF2B5EF4-FFF2-40B4-BE49-F238E27FC236}">
                <a16:creationId xmlns:a16="http://schemas.microsoft.com/office/drawing/2014/main" id="{83D66164-2D47-FE7B-73FE-E6F9C2606922}"/>
              </a:ext>
            </a:extLst>
          </p:cNvPr>
          <p:cNvGrpSpPr/>
          <p:nvPr userDrawn="1"/>
        </p:nvGrpSpPr>
        <p:grpSpPr>
          <a:xfrm>
            <a:off x="381600" y="381600"/>
            <a:ext cx="1778079" cy="1778079"/>
            <a:chOff x="2158546" y="3950948"/>
            <a:chExt cx="1778079" cy="1778079"/>
          </a:xfrm>
        </p:grpSpPr>
        <p:sp>
          <p:nvSpPr>
            <p:cNvPr id="220" name="Vrije vorm: vorm 219">
              <a:extLst>
                <a:ext uri="{FF2B5EF4-FFF2-40B4-BE49-F238E27FC236}">
                  <a16:creationId xmlns:a16="http://schemas.microsoft.com/office/drawing/2014/main" id="{C9305CF0-A970-E702-AF72-8189A84F8620}"/>
                </a:ext>
              </a:extLst>
            </p:cNvPr>
            <p:cNvSpPr/>
            <p:nvPr userDrawn="1"/>
          </p:nvSpPr>
          <p:spPr>
            <a:xfrm>
              <a:off x="2158546" y="3950948"/>
              <a:ext cx="1778079" cy="1778079"/>
            </a:xfrm>
            <a:custGeom>
              <a:avLst/>
              <a:gdLst>
                <a:gd name="connsiteX0" fmla="*/ 0 w 1778079"/>
                <a:gd name="connsiteY0" fmla="*/ 0 h 1778079"/>
                <a:gd name="connsiteX1" fmla="*/ 1778080 w 1778079"/>
                <a:gd name="connsiteY1" fmla="*/ 0 h 1778079"/>
                <a:gd name="connsiteX2" fmla="*/ 1778080 w 1778079"/>
                <a:gd name="connsiteY2" fmla="*/ 1778080 h 1778079"/>
                <a:gd name="connsiteX3" fmla="*/ 0 w 1778079"/>
                <a:gd name="connsiteY3" fmla="*/ 1778080 h 177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79" h="1778079">
                  <a:moveTo>
                    <a:pt x="0" y="0"/>
                  </a:moveTo>
                  <a:lnTo>
                    <a:pt x="1778080" y="0"/>
                  </a:lnTo>
                  <a:lnTo>
                    <a:pt x="1778080" y="1778080"/>
                  </a:lnTo>
                  <a:lnTo>
                    <a:pt x="0" y="1778080"/>
                  </a:lnTo>
                  <a:close/>
                </a:path>
              </a:pathLst>
            </a:custGeom>
            <a:solidFill>
              <a:schemeClr val="bg2"/>
            </a:solidFill>
            <a:ln w="14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54" name="Groep 253">
              <a:extLst>
                <a:ext uri="{FF2B5EF4-FFF2-40B4-BE49-F238E27FC236}">
                  <a16:creationId xmlns:a16="http://schemas.microsoft.com/office/drawing/2014/main" id="{C46E218B-E377-AB2C-7D4D-959DA1665C3F}"/>
                </a:ext>
              </a:extLst>
            </p:cNvPr>
            <p:cNvGrpSpPr/>
            <p:nvPr userDrawn="1"/>
          </p:nvGrpSpPr>
          <p:grpSpPr>
            <a:xfrm>
              <a:off x="2541312" y="4233167"/>
              <a:ext cx="1012546" cy="1213641"/>
              <a:chOff x="2545409" y="4239069"/>
              <a:chExt cx="1012546" cy="1213641"/>
            </a:xfrm>
          </p:grpSpPr>
          <p:grpSp>
            <p:nvGrpSpPr>
              <p:cNvPr id="221" name="Graphic 217">
                <a:extLst>
                  <a:ext uri="{FF2B5EF4-FFF2-40B4-BE49-F238E27FC236}">
                    <a16:creationId xmlns:a16="http://schemas.microsoft.com/office/drawing/2014/main" id="{D47545ED-111F-7146-1630-B557E20BD833}"/>
                  </a:ext>
                </a:extLst>
              </p:cNvPr>
              <p:cNvGrpSpPr/>
              <p:nvPr/>
            </p:nvGrpSpPr>
            <p:grpSpPr>
              <a:xfrm>
                <a:off x="2545409" y="5166878"/>
                <a:ext cx="1012546" cy="124369"/>
                <a:chOff x="2545409" y="5166878"/>
                <a:chExt cx="1012546" cy="124369"/>
              </a:xfrm>
              <a:solidFill>
                <a:srgbClr val="FFFFFF"/>
              </a:solidFill>
            </p:grpSpPr>
            <p:sp>
              <p:nvSpPr>
                <p:cNvPr id="222" name="Vrije vorm: vorm 221">
                  <a:extLst>
                    <a:ext uri="{FF2B5EF4-FFF2-40B4-BE49-F238E27FC236}">
                      <a16:creationId xmlns:a16="http://schemas.microsoft.com/office/drawing/2014/main" id="{22651C15-8314-ED13-46EA-FF8E06CEFF56}"/>
                    </a:ext>
                  </a:extLst>
                </p:cNvPr>
                <p:cNvSpPr/>
                <p:nvPr/>
              </p:nvSpPr>
              <p:spPr>
                <a:xfrm>
                  <a:off x="2545409" y="5174035"/>
                  <a:ext cx="79805" cy="88629"/>
                </a:xfrm>
                <a:custGeom>
                  <a:avLst/>
                  <a:gdLst>
                    <a:gd name="connsiteX0" fmla="*/ 0 w 79805"/>
                    <a:gd name="connsiteY0" fmla="*/ 44251 h 88629"/>
                    <a:gd name="connsiteX1" fmla="*/ 11219 w 79805"/>
                    <a:gd name="connsiteY1" fmla="*/ 12731 h 88629"/>
                    <a:gd name="connsiteX2" fmla="*/ 40316 w 79805"/>
                    <a:gd name="connsiteY2" fmla="*/ 0 h 88629"/>
                    <a:gd name="connsiteX3" fmla="*/ 69042 w 79805"/>
                    <a:gd name="connsiteY3" fmla="*/ 12731 h 88629"/>
                    <a:gd name="connsiteX4" fmla="*/ 79805 w 79805"/>
                    <a:gd name="connsiteY4" fmla="*/ 44251 h 88629"/>
                    <a:gd name="connsiteX5" fmla="*/ 68657 w 79805"/>
                    <a:gd name="connsiteY5" fmla="*/ 75771 h 88629"/>
                    <a:gd name="connsiteX6" fmla="*/ 39617 w 79805"/>
                    <a:gd name="connsiteY6" fmla="*/ 88629 h 88629"/>
                    <a:gd name="connsiteX7" fmla="*/ 10892 w 79805"/>
                    <a:gd name="connsiteY7" fmla="*/ 75842 h 88629"/>
                    <a:gd name="connsiteX8" fmla="*/ 0 w 79805"/>
                    <a:gd name="connsiteY8" fmla="*/ 44251 h 88629"/>
                    <a:gd name="connsiteX9" fmla="*/ 10050 w 79805"/>
                    <a:gd name="connsiteY9" fmla="*/ 43466 h 88629"/>
                    <a:gd name="connsiteX10" fmla="*/ 17934 w 79805"/>
                    <a:gd name="connsiteY10" fmla="*/ 68842 h 88629"/>
                    <a:gd name="connsiteX11" fmla="*/ 40387 w 79805"/>
                    <a:gd name="connsiteY11" fmla="*/ 79235 h 88629"/>
                    <a:gd name="connsiteX12" fmla="*/ 62113 w 79805"/>
                    <a:gd name="connsiteY12" fmla="*/ 69498 h 88629"/>
                    <a:gd name="connsiteX13" fmla="*/ 69740 w 79805"/>
                    <a:gd name="connsiteY13" fmla="*/ 45035 h 88629"/>
                    <a:gd name="connsiteX14" fmla="*/ 62113 w 79805"/>
                    <a:gd name="connsiteY14" fmla="*/ 19574 h 88629"/>
                    <a:gd name="connsiteX15" fmla="*/ 40059 w 79805"/>
                    <a:gd name="connsiteY15" fmla="*/ 9395 h 88629"/>
                    <a:gd name="connsiteX16" fmla="*/ 17991 w 79805"/>
                    <a:gd name="connsiteY16" fmla="*/ 19131 h 88629"/>
                    <a:gd name="connsiteX17" fmla="*/ 10036 w 79805"/>
                    <a:gd name="connsiteY17" fmla="*/ 43466 h 88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9805" h="88629">
                      <a:moveTo>
                        <a:pt x="0" y="44251"/>
                      </a:moveTo>
                      <a:cubicBezTo>
                        <a:pt x="0" y="31720"/>
                        <a:pt x="4106" y="20700"/>
                        <a:pt x="11219" y="12731"/>
                      </a:cubicBezTo>
                      <a:cubicBezTo>
                        <a:pt x="18319" y="4761"/>
                        <a:pt x="28369" y="0"/>
                        <a:pt x="40316" y="0"/>
                      </a:cubicBezTo>
                      <a:cubicBezTo>
                        <a:pt x="52263" y="0"/>
                        <a:pt x="62113" y="4761"/>
                        <a:pt x="69042" y="12731"/>
                      </a:cubicBezTo>
                      <a:cubicBezTo>
                        <a:pt x="75970" y="20700"/>
                        <a:pt x="79805" y="31720"/>
                        <a:pt x="79805" y="44251"/>
                      </a:cubicBezTo>
                      <a:cubicBezTo>
                        <a:pt x="79805" y="56782"/>
                        <a:pt x="75699" y="67801"/>
                        <a:pt x="68657" y="75771"/>
                      </a:cubicBezTo>
                      <a:cubicBezTo>
                        <a:pt x="61600" y="83740"/>
                        <a:pt x="51550" y="88629"/>
                        <a:pt x="39617" y="88629"/>
                      </a:cubicBezTo>
                      <a:cubicBezTo>
                        <a:pt x="27685" y="88629"/>
                        <a:pt x="17820" y="83797"/>
                        <a:pt x="10892" y="75842"/>
                      </a:cubicBezTo>
                      <a:cubicBezTo>
                        <a:pt x="3992" y="67873"/>
                        <a:pt x="0" y="56782"/>
                        <a:pt x="0" y="44251"/>
                      </a:cubicBezTo>
                      <a:close/>
                      <a:moveTo>
                        <a:pt x="10050" y="43466"/>
                      </a:moveTo>
                      <a:cubicBezTo>
                        <a:pt x="10050" y="53588"/>
                        <a:pt x="12773" y="62455"/>
                        <a:pt x="17934" y="68842"/>
                      </a:cubicBezTo>
                      <a:cubicBezTo>
                        <a:pt x="23095" y="75243"/>
                        <a:pt x="30736" y="79235"/>
                        <a:pt x="40387" y="79235"/>
                      </a:cubicBezTo>
                      <a:cubicBezTo>
                        <a:pt x="49782" y="79235"/>
                        <a:pt x="57167" y="75571"/>
                        <a:pt x="62113" y="69498"/>
                      </a:cubicBezTo>
                      <a:cubicBezTo>
                        <a:pt x="67060" y="63425"/>
                        <a:pt x="69740" y="54886"/>
                        <a:pt x="69740" y="45035"/>
                      </a:cubicBezTo>
                      <a:cubicBezTo>
                        <a:pt x="69740" y="34913"/>
                        <a:pt x="67132" y="25974"/>
                        <a:pt x="62113" y="19574"/>
                      </a:cubicBezTo>
                      <a:cubicBezTo>
                        <a:pt x="57081" y="13187"/>
                        <a:pt x="49725" y="9395"/>
                        <a:pt x="40059" y="9395"/>
                      </a:cubicBezTo>
                      <a:cubicBezTo>
                        <a:pt x="30650" y="9395"/>
                        <a:pt x="23152" y="13059"/>
                        <a:pt x="17991" y="19131"/>
                      </a:cubicBezTo>
                      <a:cubicBezTo>
                        <a:pt x="12773" y="25190"/>
                        <a:pt x="10036" y="33744"/>
                        <a:pt x="10036" y="434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6D77B143-125A-003B-EC3E-8AA192BB7D86}"/>
                    </a:ext>
                  </a:extLst>
                </p:cNvPr>
                <p:cNvSpPr/>
                <p:nvPr/>
              </p:nvSpPr>
              <p:spPr>
                <a:xfrm>
                  <a:off x="2640753" y="5192325"/>
                  <a:ext cx="52946" cy="69027"/>
                </a:xfrm>
                <a:custGeom>
                  <a:avLst/>
                  <a:gdLst>
                    <a:gd name="connsiteX0" fmla="*/ 0 w 52946"/>
                    <a:gd name="connsiteY0" fmla="*/ 1297 h 69027"/>
                    <a:gd name="connsiteX1" fmla="*/ 6800 w 52946"/>
                    <a:gd name="connsiteY1" fmla="*/ 1297 h 69027"/>
                    <a:gd name="connsiteX2" fmla="*/ 8696 w 52946"/>
                    <a:gd name="connsiteY2" fmla="*/ 7556 h 69027"/>
                    <a:gd name="connsiteX3" fmla="*/ 18476 w 52946"/>
                    <a:gd name="connsiteY3" fmla="*/ 2409 h 69027"/>
                    <a:gd name="connsiteX4" fmla="*/ 28982 w 52946"/>
                    <a:gd name="connsiteY4" fmla="*/ 0 h 69027"/>
                    <a:gd name="connsiteX5" fmla="*/ 45819 w 52946"/>
                    <a:gd name="connsiteY5" fmla="*/ 5660 h 69027"/>
                    <a:gd name="connsiteX6" fmla="*/ 52947 w 52946"/>
                    <a:gd name="connsiteY6" fmla="*/ 25689 h 69027"/>
                    <a:gd name="connsiteX7" fmla="*/ 52947 w 52946"/>
                    <a:gd name="connsiteY7" fmla="*/ 69028 h 69027"/>
                    <a:gd name="connsiteX8" fmla="*/ 42825 w 52946"/>
                    <a:gd name="connsiteY8" fmla="*/ 69028 h 69027"/>
                    <a:gd name="connsiteX9" fmla="*/ 42825 w 52946"/>
                    <a:gd name="connsiteY9" fmla="*/ 26288 h 69027"/>
                    <a:gd name="connsiteX10" fmla="*/ 38520 w 52946"/>
                    <a:gd name="connsiteY10" fmla="*/ 12916 h 69027"/>
                    <a:gd name="connsiteX11" fmla="*/ 28013 w 52946"/>
                    <a:gd name="connsiteY11" fmla="*/ 9323 h 69027"/>
                    <a:gd name="connsiteX12" fmla="*/ 18618 w 52946"/>
                    <a:gd name="connsiteY12" fmla="*/ 11405 h 69027"/>
                    <a:gd name="connsiteX13" fmla="*/ 10122 w 52946"/>
                    <a:gd name="connsiteY13" fmla="*/ 15853 h 69027"/>
                    <a:gd name="connsiteX14" fmla="*/ 10122 w 52946"/>
                    <a:gd name="connsiteY14" fmla="*/ 69028 h 69027"/>
                    <a:gd name="connsiteX15" fmla="*/ 14 w 52946"/>
                    <a:gd name="connsiteY15" fmla="*/ 69028 h 69027"/>
                    <a:gd name="connsiteX16" fmla="*/ 14 w 52946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46" h="69027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8696" y="7556"/>
                      </a:lnTo>
                      <a:cubicBezTo>
                        <a:pt x="11490" y="5731"/>
                        <a:pt x="14898" y="3835"/>
                        <a:pt x="18476" y="2409"/>
                      </a:cubicBezTo>
                      <a:cubicBezTo>
                        <a:pt x="22068" y="969"/>
                        <a:pt x="25803" y="0"/>
                        <a:pt x="28982" y="0"/>
                      </a:cubicBezTo>
                      <a:cubicBezTo>
                        <a:pt x="35455" y="0"/>
                        <a:pt x="41385" y="1625"/>
                        <a:pt x="45819" y="5660"/>
                      </a:cubicBezTo>
                      <a:cubicBezTo>
                        <a:pt x="50195" y="9708"/>
                        <a:pt x="52947" y="16095"/>
                        <a:pt x="52947" y="25689"/>
                      </a:cubicBezTo>
                      <a:lnTo>
                        <a:pt x="52947" y="69028"/>
                      </a:lnTo>
                      <a:lnTo>
                        <a:pt x="42825" y="69028"/>
                      </a:lnTo>
                      <a:lnTo>
                        <a:pt x="42825" y="26288"/>
                      </a:lnTo>
                      <a:cubicBezTo>
                        <a:pt x="42825" y="19759"/>
                        <a:pt x="41129" y="15510"/>
                        <a:pt x="38520" y="12916"/>
                      </a:cubicBezTo>
                      <a:cubicBezTo>
                        <a:pt x="35840" y="10293"/>
                        <a:pt x="32119" y="9323"/>
                        <a:pt x="28013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53" y="12631"/>
                        <a:pt x="12745" y="14270"/>
                        <a:pt x="10122" y="15853"/>
                      </a:cubicBezTo>
                      <a:lnTo>
                        <a:pt x="10122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9C49C7DC-35C5-0B35-F0F9-8D300BE87CA4}"/>
                    </a:ext>
                  </a:extLst>
                </p:cNvPr>
                <p:cNvSpPr/>
                <p:nvPr/>
              </p:nvSpPr>
              <p:spPr>
                <a:xfrm>
                  <a:off x="2713815" y="5166878"/>
                  <a:ext cx="10050" cy="94488"/>
                </a:xfrm>
                <a:custGeom>
                  <a:avLst/>
                  <a:gdLst>
                    <a:gd name="connsiteX0" fmla="*/ 9380 w 10050"/>
                    <a:gd name="connsiteY0" fmla="*/ 0 h 94488"/>
                    <a:gd name="connsiteX1" fmla="*/ 10051 w 10050"/>
                    <a:gd name="connsiteY1" fmla="*/ 0 h 94488"/>
                    <a:gd name="connsiteX2" fmla="*/ 10051 w 10050"/>
                    <a:gd name="connsiteY2" fmla="*/ 94489 h 94488"/>
                    <a:gd name="connsiteX3" fmla="*/ 0 w 10050"/>
                    <a:gd name="connsiteY3" fmla="*/ 94489 h 94488"/>
                    <a:gd name="connsiteX4" fmla="*/ 0 w 10050"/>
                    <a:gd name="connsiteY4" fmla="*/ 1297 h 94488"/>
                    <a:gd name="connsiteX5" fmla="*/ 9380 w 10050"/>
                    <a:gd name="connsiteY5" fmla="*/ 0 h 94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50" h="94488">
                      <a:moveTo>
                        <a:pt x="9380" y="0"/>
                      </a:moveTo>
                      <a:lnTo>
                        <a:pt x="10051" y="0"/>
                      </a:lnTo>
                      <a:lnTo>
                        <a:pt x="10051" y="94489"/>
                      </a:lnTo>
                      <a:lnTo>
                        <a:pt x="0" y="94489"/>
                      </a:lnTo>
                      <a:lnTo>
                        <a:pt x="0" y="1297"/>
                      </a:lnTo>
                      <a:lnTo>
                        <a:pt x="93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E8B2F06C-5C46-5F37-46C3-41B43CD196DF}"/>
                    </a:ext>
                  </a:extLst>
                </p:cNvPr>
                <p:cNvSpPr/>
                <p:nvPr/>
              </p:nvSpPr>
              <p:spPr>
                <a:xfrm>
                  <a:off x="2744694" y="5168175"/>
                  <a:ext cx="14027" cy="93191"/>
                </a:xfrm>
                <a:custGeom>
                  <a:avLst/>
                  <a:gdLst>
                    <a:gd name="connsiteX0" fmla="*/ 0 w 14027"/>
                    <a:gd name="connsiteY0" fmla="*/ 6985 h 93191"/>
                    <a:gd name="connsiteX1" fmla="*/ 6985 w 14027"/>
                    <a:gd name="connsiteY1" fmla="*/ 0 h 93191"/>
                    <a:gd name="connsiteX2" fmla="*/ 14028 w 14027"/>
                    <a:gd name="connsiteY2" fmla="*/ 6985 h 93191"/>
                    <a:gd name="connsiteX3" fmla="*/ 6985 w 14027"/>
                    <a:gd name="connsiteY3" fmla="*/ 13900 h 93191"/>
                    <a:gd name="connsiteX4" fmla="*/ 0 w 14027"/>
                    <a:gd name="connsiteY4" fmla="*/ 6985 h 93191"/>
                    <a:gd name="connsiteX5" fmla="*/ 1953 w 14027"/>
                    <a:gd name="connsiteY5" fmla="*/ 25447 h 93191"/>
                    <a:gd name="connsiteX6" fmla="*/ 12004 w 14027"/>
                    <a:gd name="connsiteY6" fmla="*/ 25447 h 93191"/>
                    <a:gd name="connsiteX7" fmla="*/ 12004 w 14027"/>
                    <a:gd name="connsiteY7" fmla="*/ 93192 h 93191"/>
                    <a:gd name="connsiteX8" fmla="*/ 1953 w 14027"/>
                    <a:gd name="connsiteY8" fmla="*/ 93192 h 93191"/>
                    <a:gd name="connsiteX9" fmla="*/ 1953 w 14027"/>
                    <a:gd name="connsiteY9" fmla="*/ 25447 h 9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27" h="93191">
                      <a:moveTo>
                        <a:pt x="0" y="6985"/>
                      </a:moveTo>
                      <a:cubicBezTo>
                        <a:pt x="0" y="3079"/>
                        <a:pt x="3065" y="0"/>
                        <a:pt x="6985" y="0"/>
                      </a:cubicBezTo>
                      <a:cubicBezTo>
                        <a:pt x="10906" y="0"/>
                        <a:pt x="14028" y="3079"/>
                        <a:pt x="14028" y="6985"/>
                      </a:cubicBezTo>
                      <a:cubicBezTo>
                        <a:pt x="14028" y="10778"/>
                        <a:pt x="10763" y="13900"/>
                        <a:pt x="6985" y="13900"/>
                      </a:cubicBezTo>
                      <a:cubicBezTo>
                        <a:pt x="3322" y="13900"/>
                        <a:pt x="0" y="10635"/>
                        <a:pt x="0" y="6985"/>
                      </a:cubicBezTo>
                      <a:close/>
                      <a:moveTo>
                        <a:pt x="1953" y="25447"/>
                      </a:moveTo>
                      <a:lnTo>
                        <a:pt x="12004" y="25447"/>
                      </a:lnTo>
                      <a:lnTo>
                        <a:pt x="12004" y="93192"/>
                      </a:lnTo>
                      <a:lnTo>
                        <a:pt x="1953" y="93192"/>
                      </a:lnTo>
                      <a:lnTo>
                        <a:pt x="1953" y="25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6" name="Vrije vorm: vorm 225">
                  <a:extLst>
                    <a:ext uri="{FF2B5EF4-FFF2-40B4-BE49-F238E27FC236}">
                      <a16:creationId xmlns:a16="http://schemas.microsoft.com/office/drawing/2014/main" id="{16701BF7-6F93-C143-8973-77D2395BDEBE}"/>
                    </a:ext>
                  </a:extLst>
                </p:cNvPr>
                <p:cNvSpPr/>
                <p:nvPr/>
              </p:nvSpPr>
              <p:spPr>
                <a:xfrm>
                  <a:off x="2779549" y="5192325"/>
                  <a:ext cx="52946" cy="69027"/>
                </a:xfrm>
                <a:custGeom>
                  <a:avLst/>
                  <a:gdLst>
                    <a:gd name="connsiteX0" fmla="*/ 0 w 52946"/>
                    <a:gd name="connsiteY0" fmla="*/ 1297 h 69027"/>
                    <a:gd name="connsiteX1" fmla="*/ 6800 w 52946"/>
                    <a:gd name="connsiteY1" fmla="*/ 1297 h 69027"/>
                    <a:gd name="connsiteX2" fmla="*/ 8696 w 52946"/>
                    <a:gd name="connsiteY2" fmla="*/ 7556 h 69027"/>
                    <a:gd name="connsiteX3" fmla="*/ 18490 w 52946"/>
                    <a:gd name="connsiteY3" fmla="*/ 2409 h 69027"/>
                    <a:gd name="connsiteX4" fmla="*/ 28997 w 52946"/>
                    <a:gd name="connsiteY4" fmla="*/ 0 h 69027"/>
                    <a:gd name="connsiteX5" fmla="*/ 45833 w 52946"/>
                    <a:gd name="connsiteY5" fmla="*/ 5660 h 69027"/>
                    <a:gd name="connsiteX6" fmla="*/ 52947 w 52946"/>
                    <a:gd name="connsiteY6" fmla="*/ 25689 h 69027"/>
                    <a:gd name="connsiteX7" fmla="*/ 52947 w 52946"/>
                    <a:gd name="connsiteY7" fmla="*/ 69028 h 69027"/>
                    <a:gd name="connsiteX8" fmla="*/ 42839 w 52946"/>
                    <a:gd name="connsiteY8" fmla="*/ 69028 h 69027"/>
                    <a:gd name="connsiteX9" fmla="*/ 42839 w 52946"/>
                    <a:gd name="connsiteY9" fmla="*/ 26288 h 69027"/>
                    <a:gd name="connsiteX10" fmla="*/ 38520 w 52946"/>
                    <a:gd name="connsiteY10" fmla="*/ 12916 h 69027"/>
                    <a:gd name="connsiteX11" fmla="*/ 28027 w 52946"/>
                    <a:gd name="connsiteY11" fmla="*/ 9323 h 69027"/>
                    <a:gd name="connsiteX12" fmla="*/ 18618 w 52946"/>
                    <a:gd name="connsiteY12" fmla="*/ 11405 h 69027"/>
                    <a:gd name="connsiteX13" fmla="*/ 10136 w 52946"/>
                    <a:gd name="connsiteY13" fmla="*/ 15853 h 69027"/>
                    <a:gd name="connsiteX14" fmla="*/ 10136 w 52946"/>
                    <a:gd name="connsiteY14" fmla="*/ 69028 h 69027"/>
                    <a:gd name="connsiteX15" fmla="*/ 14 w 52946"/>
                    <a:gd name="connsiteY15" fmla="*/ 69028 h 69027"/>
                    <a:gd name="connsiteX16" fmla="*/ 14 w 52946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46" h="69027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8696" y="7556"/>
                      </a:lnTo>
                      <a:cubicBezTo>
                        <a:pt x="11505" y="5731"/>
                        <a:pt x="14898" y="3835"/>
                        <a:pt x="18490" y="2409"/>
                      </a:cubicBezTo>
                      <a:cubicBezTo>
                        <a:pt x="22083" y="984"/>
                        <a:pt x="25803" y="0"/>
                        <a:pt x="28997" y="0"/>
                      </a:cubicBezTo>
                      <a:cubicBezTo>
                        <a:pt x="35455" y="0"/>
                        <a:pt x="41385" y="1625"/>
                        <a:pt x="45833" y="5660"/>
                      </a:cubicBezTo>
                      <a:cubicBezTo>
                        <a:pt x="50210" y="9708"/>
                        <a:pt x="52947" y="16095"/>
                        <a:pt x="52947" y="25689"/>
                      </a:cubicBezTo>
                      <a:lnTo>
                        <a:pt x="52947" y="69028"/>
                      </a:lnTo>
                      <a:lnTo>
                        <a:pt x="42839" y="69028"/>
                      </a:lnTo>
                      <a:lnTo>
                        <a:pt x="42839" y="26288"/>
                      </a:lnTo>
                      <a:cubicBezTo>
                        <a:pt x="42839" y="19759"/>
                        <a:pt x="41143" y="15510"/>
                        <a:pt x="38520" y="12916"/>
                      </a:cubicBezTo>
                      <a:cubicBezTo>
                        <a:pt x="35840" y="10293"/>
                        <a:pt x="32133" y="9323"/>
                        <a:pt x="28027" y="9323"/>
                      </a:cubicBezTo>
                      <a:cubicBezTo>
                        <a:pt x="24877" y="9323"/>
                        <a:pt x="21698" y="10179"/>
                        <a:pt x="18618" y="11405"/>
                      </a:cubicBezTo>
                      <a:cubicBezTo>
                        <a:pt x="15553" y="12645"/>
                        <a:pt x="12745" y="14270"/>
                        <a:pt x="10136" y="15853"/>
                      </a:cubicBezTo>
                      <a:lnTo>
                        <a:pt x="10136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7ED3B068-5831-DA33-D417-C067853AAEF0}"/>
                    </a:ext>
                  </a:extLst>
                </p:cNvPr>
                <p:cNvSpPr/>
                <p:nvPr/>
              </p:nvSpPr>
              <p:spPr>
                <a:xfrm>
                  <a:off x="2847380" y="5192339"/>
                  <a:ext cx="52276" cy="70339"/>
                </a:xfrm>
                <a:custGeom>
                  <a:avLst/>
                  <a:gdLst>
                    <a:gd name="connsiteX0" fmla="*/ 52277 w 52276"/>
                    <a:gd name="connsiteY0" fmla="*/ 37707 h 70339"/>
                    <a:gd name="connsiteX1" fmla="*/ 10051 w 52276"/>
                    <a:gd name="connsiteY1" fmla="*/ 37707 h 70339"/>
                    <a:gd name="connsiteX2" fmla="*/ 32432 w 52276"/>
                    <a:gd name="connsiteY2" fmla="*/ 60944 h 70339"/>
                    <a:gd name="connsiteX3" fmla="*/ 50694 w 52276"/>
                    <a:gd name="connsiteY3" fmla="*/ 56112 h 70339"/>
                    <a:gd name="connsiteX4" fmla="*/ 50908 w 52276"/>
                    <a:gd name="connsiteY4" fmla="*/ 56183 h 70339"/>
                    <a:gd name="connsiteX5" fmla="*/ 50908 w 52276"/>
                    <a:gd name="connsiteY5" fmla="*/ 65506 h 70339"/>
                    <a:gd name="connsiteX6" fmla="*/ 31463 w 52276"/>
                    <a:gd name="connsiteY6" fmla="*/ 70339 h 70339"/>
                    <a:gd name="connsiteX7" fmla="*/ 0 w 52276"/>
                    <a:gd name="connsiteY7" fmla="*/ 34314 h 70339"/>
                    <a:gd name="connsiteX8" fmla="*/ 29111 w 52276"/>
                    <a:gd name="connsiteY8" fmla="*/ 0 h 70339"/>
                    <a:gd name="connsiteX9" fmla="*/ 52277 w 52276"/>
                    <a:gd name="connsiteY9" fmla="*/ 28583 h 70339"/>
                    <a:gd name="connsiteX10" fmla="*/ 52277 w 52276"/>
                    <a:gd name="connsiteY10" fmla="*/ 37721 h 70339"/>
                    <a:gd name="connsiteX11" fmla="*/ 42355 w 52276"/>
                    <a:gd name="connsiteY11" fmla="*/ 28569 h 70339"/>
                    <a:gd name="connsiteX12" fmla="*/ 28925 w 52276"/>
                    <a:gd name="connsiteY12" fmla="*/ 9381 h 70339"/>
                    <a:gd name="connsiteX13" fmla="*/ 10521 w 52276"/>
                    <a:gd name="connsiteY13" fmla="*/ 28569 h 70339"/>
                    <a:gd name="connsiteX14" fmla="*/ 42355 w 52276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76" h="70339">
                      <a:moveTo>
                        <a:pt x="52277" y="37707"/>
                      </a:moveTo>
                      <a:lnTo>
                        <a:pt x="10051" y="37707"/>
                      </a:lnTo>
                      <a:cubicBezTo>
                        <a:pt x="10963" y="51863"/>
                        <a:pt x="19516" y="60944"/>
                        <a:pt x="32432" y="60944"/>
                      </a:cubicBezTo>
                      <a:cubicBezTo>
                        <a:pt x="38505" y="60944"/>
                        <a:pt x="44522" y="59248"/>
                        <a:pt x="50694" y="56112"/>
                      </a:cubicBezTo>
                      <a:lnTo>
                        <a:pt x="50908" y="56183"/>
                      </a:lnTo>
                      <a:lnTo>
                        <a:pt x="50908" y="65506"/>
                      </a:lnTo>
                      <a:cubicBezTo>
                        <a:pt x="43851" y="68956"/>
                        <a:pt x="37721" y="70339"/>
                        <a:pt x="31463" y="70339"/>
                      </a:cubicBezTo>
                      <a:cubicBezTo>
                        <a:pt x="11818" y="70339"/>
                        <a:pt x="0" y="56425"/>
                        <a:pt x="0" y="34314"/>
                      </a:cubicBezTo>
                      <a:cubicBezTo>
                        <a:pt x="0" y="14669"/>
                        <a:pt x="9152" y="0"/>
                        <a:pt x="29111" y="0"/>
                      </a:cubicBezTo>
                      <a:cubicBezTo>
                        <a:pt x="46475" y="0"/>
                        <a:pt x="52277" y="12973"/>
                        <a:pt x="52277" y="28583"/>
                      </a:cubicBezTo>
                      <a:lnTo>
                        <a:pt x="52277" y="37721"/>
                      </a:lnTo>
                      <a:close/>
                      <a:moveTo>
                        <a:pt x="42355" y="28569"/>
                      </a:moveTo>
                      <a:cubicBezTo>
                        <a:pt x="42241" y="17991"/>
                        <a:pt x="39489" y="9381"/>
                        <a:pt x="28925" y="9381"/>
                      </a:cubicBezTo>
                      <a:cubicBezTo>
                        <a:pt x="18290" y="9381"/>
                        <a:pt x="12146" y="17735"/>
                        <a:pt x="10521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CEC7BB42-5D88-9C26-949A-5E03E7422A70}"/>
                    </a:ext>
                  </a:extLst>
                </p:cNvPr>
                <p:cNvSpPr/>
                <p:nvPr/>
              </p:nvSpPr>
              <p:spPr>
                <a:xfrm>
                  <a:off x="2948783" y="5192339"/>
                  <a:ext cx="52262" cy="70339"/>
                </a:xfrm>
                <a:custGeom>
                  <a:avLst/>
                  <a:gdLst>
                    <a:gd name="connsiteX0" fmla="*/ 52263 w 52262"/>
                    <a:gd name="connsiteY0" fmla="*/ 37707 h 70339"/>
                    <a:gd name="connsiteX1" fmla="*/ 10050 w 52262"/>
                    <a:gd name="connsiteY1" fmla="*/ 37707 h 70339"/>
                    <a:gd name="connsiteX2" fmla="*/ 32432 w 52262"/>
                    <a:gd name="connsiteY2" fmla="*/ 60944 h 70339"/>
                    <a:gd name="connsiteX3" fmla="*/ 50694 w 52262"/>
                    <a:gd name="connsiteY3" fmla="*/ 56112 h 70339"/>
                    <a:gd name="connsiteX4" fmla="*/ 50894 w 52262"/>
                    <a:gd name="connsiteY4" fmla="*/ 56183 h 70339"/>
                    <a:gd name="connsiteX5" fmla="*/ 50894 w 52262"/>
                    <a:gd name="connsiteY5" fmla="*/ 65506 h 70339"/>
                    <a:gd name="connsiteX6" fmla="*/ 31463 w 52262"/>
                    <a:gd name="connsiteY6" fmla="*/ 70339 h 70339"/>
                    <a:gd name="connsiteX7" fmla="*/ 0 w 52262"/>
                    <a:gd name="connsiteY7" fmla="*/ 34314 h 70339"/>
                    <a:gd name="connsiteX8" fmla="*/ 29097 w 52262"/>
                    <a:gd name="connsiteY8" fmla="*/ 0 h 70339"/>
                    <a:gd name="connsiteX9" fmla="*/ 52263 w 52262"/>
                    <a:gd name="connsiteY9" fmla="*/ 28583 h 70339"/>
                    <a:gd name="connsiteX10" fmla="*/ 52263 w 52262"/>
                    <a:gd name="connsiteY10" fmla="*/ 37721 h 70339"/>
                    <a:gd name="connsiteX11" fmla="*/ 42355 w 52262"/>
                    <a:gd name="connsiteY11" fmla="*/ 28569 h 70339"/>
                    <a:gd name="connsiteX12" fmla="*/ 28911 w 52262"/>
                    <a:gd name="connsiteY12" fmla="*/ 9381 h 70339"/>
                    <a:gd name="connsiteX13" fmla="*/ 10507 w 52262"/>
                    <a:gd name="connsiteY13" fmla="*/ 28569 h 70339"/>
                    <a:gd name="connsiteX14" fmla="*/ 42355 w 52262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62" h="70339">
                      <a:moveTo>
                        <a:pt x="52263" y="37707"/>
                      </a:moveTo>
                      <a:lnTo>
                        <a:pt x="10050" y="37707"/>
                      </a:lnTo>
                      <a:cubicBezTo>
                        <a:pt x="10963" y="51863"/>
                        <a:pt x="19516" y="60944"/>
                        <a:pt x="32432" y="60944"/>
                      </a:cubicBezTo>
                      <a:cubicBezTo>
                        <a:pt x="38505" y="60944"/>
                        <a:pt x="44507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1" y="68956"/>
                        <a:pt x="37721" y="70339"/>
                        <a:pt x="31463" y="70339"/>
                      </a:cubicBezTo>
                      <a:cubicBezTo>
                        <a:pt x="11804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097" y="0"/>
                      </a:cubicBezTo>
                      <a:cubicBezTo>
                        <a:pt x="46475" y="0"/>
                        <a:pt x="52263" y="12973"/>
                        <a:pt x="52263" y="28583"/>
                      </a:cubicBezTo>
                      <a:lnTo>
                        <a:pt x="52263" y="37721"/>
                      </a:lnTo>
                      <a:close/>
                      <a:moveTo>
                        <a:pt x="42355" y="28569"/>
                      </a:moveTo>
                      <a:cubicBezTo>
                        <a:pt x="42226" y="17991"/>
                        <a:pt x="39489" y="9381"/>
                        <a:pt x="28911" y="9381"/>
                      </a:cubicBezTo>
                      <a:cubicBezTo>
                        <a:pt x="18276" y="9381"/>
                        <a:pt x="12146" y="17735"/>
                        <a:pt x="10507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29" name="Vrije vorm: vorm 228">
                  <a:extLst>
                    <a:ext uri="{FF2B5EF4-FFF2-40B4-BE49-F238E27FC236}">
                      <a16:creationId xmlns:a16="http://schemas.microsoft.com/office/drawing/2014/main" id="{614F07C2-9AC0-8ABE-C1BE-F9F6E740E8BC}"/>
                    </a:ext>
                  </a:extLst>
                </p:cNvPr>
                <p:cNvSpPr/>
                <p:nvPr/>
              </p:nvSpPr>
              <p:spPr>
                <a:xfrm>
                  <a:off x="3011081" y="5192339"/>
                  <a:ext cx="52276" cy="70339"/>
                </a:xfrm>
                <a:custGeom>
                  <a:avLst/>
                  <a:gdLst>
                    <a:gd name="connsiteX0" fmla="*/ 52277 w 52276"/>
                    <a:gd name="connsiteY0" fmla="*/ 37707 h 70339"/>
                    <a:gd name="connsiteX1" fmla="*/ 10050 w 52276"/>
                    <a:gd name="connsiteY1" fmla="*/ 37707 h 70339"/>
                    <a:gd name="connsiteX2" fmla="*/ 32418 w 52276"/>
                    <a:gd name="connsiteY2" fmla="*/ 60944 h 70339"/>
                    <a:gd name="connsiteX3" fmla="*/ 50694 w 52276"/>
                    <a:gd name="connsiteY3" fmla="*/ 56112 h 70339"/>
                    <a:gd name="connsiteX4" fmla="*/ 50894 w 52276"/>
                    <a:gd name="connsiteY4" fmla="*/ 56183 h 70339"/>
                    <a:gd name="connsiteX5" fmla="*/ 50894 w 52276"/>
                    <a:gd name="connsiteY5" fmla="*/ 65506 h 70339"/>
                    <a:gd name="connsiteX6" fmla="*/ 31449 w 52276"/>
                    <a:gd name="connsiteY6" fmla="*/ 70339 h 70339"/>
                    <a:gd name="connsiteX7" fmla="*/ 0 w 52276"/>
                    <a:gd name="connsiteY7" fmla="*/ 34314 h 70339"/>
                    <a:gd name="connsiteX8" fmla="*/ 29111 w 52276"/>
                    <a:gd name="connsiteY8" fmla="*/ 0 h 70339"/>
                    <a:gd name="connsiteX9" fmla="*/ 52277 w 52276"/>
                    <a:gd name="connsiteY9" fmla="*/ 28583 h 70339"/>
                    <a:gd name="connsiteX10" fmla="*/ 52277 w 52276"/>
                    <a:gd name="connsiteY10" fmla="*/ 37721 h 70339"/>
                    <a:gd name="connsiteX11" fmla="*/ 42355 w 52276"/>
                    <a:gd name="connsiteY11" fmla="*/ 28569 h 70339"/>
                    <a:gd name="connsiteX12" fmla="*/ 28925 w 52276"/>
                    <a:gd name="connsiteY12" fmla="*/ 9381 h 70339"/>
                    <a:gd name="connsiteX13" fmla="*/ 10521 w 52276"/>
                    <a:gd name="connsiteY13" fmla="*/ 28569 h 70339"/>
                    <a:gd name="connsiteX14" fmla="*/ 42355 w 52276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76" h="70339">
                      <a:moveTo>
                        <a:pt x="52277" y="37707"/>
                      </a:moveTo>
                      <a:lnTo>
                        <a:pt x="10050" y="37707"/>
                      </a:lnTo>
                      <a:cubicBezTo>
                        <a:pt x="10949" y="51863"/>
                        <a:pt x="19502" y="60944"/>
                        <a:pt x="32418" y="60944"/>
                      </a:cubicBezTo>
                      <a:cubicBezTo>
                        <a:pt x="38491" y="60944"/>
                        <a:pt x="44507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1" y="68956"/>
                        <a:pt x="37707" y="70339"/>
                        <a:pt x="31449" y="70339"/>
                      </a:cubicBezTo>
                      <a:cubicBezTo>
                        <a:pt x="11818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111" y="0"/>
                      </a:cubicBezTo>
                      <a:cubicBezTo>
                        <a:pt x="46460" y="0"/>
                        <a:pt x="52277" y="12973"/>
                        <a:pt x="52277" y="28583"/>
                      </a:cubicBezTo>
                      <a:lnTo>
                        <a:pt x="52277" y="37721"/>
                      </a:lnTo>
                      <a:close/>
                      <a:moveTo>
                        <a:pt x="42355" y="28569"/>
                      </a:moveTo>
                      <a:cubicBezTo>
                        <a:pt x="42226" y="17991"/>
                        <a:pt x="39489" y="9381"/>
                        <a:pt x="28925" y="9381"/>
                      </a:cubicBezTo>
                      <a:cubicBezTo>
                        <a:pt x="18290" y="9381"/>
                        <a:pt x="12146" y="17735"/>
                        <a:pt x="10521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181447CA-2C8F-B546-8537-8BF2F7693C0F}"/>
                    </a:ext>
                  </a:extLst>
                </p:cNvPr>
                <p:cNvSpPr/>
                <p:nvPr/>
              </p:nvSpPr>
              <p:spPr>
                <a:xfrm>
                  <a:off x="3078598" y="5192325"/>
                  <a:ext cx="52946" cy="69027"/>
                </a:xfrm>
                <a:custGeom>
                  <a:avLst/>
                  <a:gdLst>
                    <a:gd name="connsiteX0" fmla="*/ 0 w 52946"/>
                    <a:gd name="connsiteY0" fmla="*/ 1297 h 69027"/>
                    <a:gd name="connsiteX1" fmla="*/ 6800 w 52946"/>
                    <a:gd name="connsiteY1" fmla="*/ 1297 h 69027"/>
                    <a:gd name="connsiteX2" fmla="*/ 8696 w 52946"/>
                    <a:gd name="connsiteY2" fmla="*/ 7556 h 69027"/>
                    <a:gd name="connsiteX3" fmla="*/ 18490 w 52946"/>
                    <a:gd name="connsiteY3" fmla="*/ 2409 h 69027"/>
                    <a:gd name="connsiteX4" fmla="*/ 28997 w 52946"/>
                    <a:gd name="connsiteY4" fmla="*/ 0 h 69027"/>
                    <a:gd name="connsiteX5" fmla="*/ 45833 w 52946"/>
                    <a:gd name="connsiteY5" fmla="*/ 5660 h 69027"/>
                    <a:gd name="connsiteX6" fmla="*/ 52947 w 52946"/>
                    <a:gd name="connsiteY6" fmla="*/ 25689 h 69027"/>
                    <a:gd name="connsiteX7" fmla="*/ 52947 w 52946"/>
                    <a:gd name="connsiteY7" fmla="*/ 69028 h 69027"/>
                    <a:gd name="connsiteX8" fmla="*/ 42839 w 52946"/>
                    <a:gd name="connsiteY8" fmla="*/ 69028 h 69027"/>
                    <a:gd name="connsiteX9" fmla="*/ 42839 w 52946"/>
                    <a:gd name="connsiteY9" fmla="*/ 26288 h 69027"/>
                    <a:gd name="connsiteX10" fmla="*/ 38520 w 52946"/>
                    <a:gd name="connsiteY10" fmla="*/ 12916 h 69027"/>
                    <a:gd name="connsiteX11" fmla="*/ 28027 w 52946"/>
                    <a:gd name="connsiteY11" fmla="*/ 9323 h 69027"/>
                    <a:gd name="connsiteX12" fmla="*/ 18618 w 52946"/>
                    <a:gd name="connsiteY12" fmla="*/ 11405 h 69027"/>
                    <a:gd name="connsiteX13" fmla="*/ 10136 w 52946"/>
                    <a:gd name="connsiteY13" fmla="*/ 15853 h 69027"/>
                    <a:gd name="connsiteX14" fmla="*/ 10136 w 52946"/>
                    <a:gd name="connsiteY14" fmla="*/ 69028 h 69027"/>
                    <a:gd name="connsiteX15" fmla="*/ 14 w 52946"/>
                    <a:gd name="connsiteY15" fmla="*/ 69028 h 69027"/>
                    <a:gd name="connsiteX16" fmla="*/ 14 w 52946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46" h="69027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8696" y="7556"/>
                      </a:lnTo>
                      <a:cubicBezTo>
                        <a:pt x="11505" y="5731"/>
                        <a:pt x="14898" y="3835"/>
                        <a:pt x="18490" y="2409"/>
                      </a:cubicBezTo>
                      <a:cubicBezTo>
                        <a:pt x="22083" y="984"/>
                        <a:pt x="25803" y="0"/>
                        <a:pt x="28997" y="0"/>
                      </a:cubicBezTo>
                      <a:cubicBezTo>
                        <a:pt x="35455" y="0"/>
                        <a:pt x="41385" y="1625"/>
                        <a:pt x="45833" y="5660"/>
                      </a:cubicBezTo>
                      <a:cubicBezTo>
                        <a:pt x="50210" y="9708"/>
                        <a:pt x="52947" y="16095"/>
                        <a:pt x="52947" y="25689"/>
                      </a:cubicBezTo>
                      <a:lnTo>
                        <a:pt x="52947" y="69028"/>
                      </a:lnTo>
                      <a:lnTo>
                        <a:pt x="42839" y="69028"/>
                      </a:lnTo>
                      <a:lnTo>
                        <a:pt x="42839" y="26288"/>
                      </a:lnTo>
                      <a:cubicBezTo>
                        <a:pt x="42839" y="19759"/>
                        <a:pt x="41143" y="15510"/>
                        <a:pt x="38520" y="12916"/>
                      </a:cubicBezTo>
                      <a:cubicBezTo>
                        <a:pt x="35840" y="10293"/>
                        <a:pt x="32133" y="9323"/>
                        <a:pt x="28027" y="9323"/>
                      </a:cubicBezTo>
                      <a:cubicBezTo>
                        <a:pt x="24877" y="9323"/>
                        <a:pt x="21698" y="10179"/>
                        <a:pt x="18618" y="11405"/>
                      </a:cubicBezTo>
                      <a:cubicBezTo>
                        <a:pt x="15553" y="12645"/>
                        <a:pt x="12745" y="14270"/>
                        <a:pt x="10136" y="15853"/>
                      </a:cubicBezTo>
                      <a:lnTo>
                        <a:pt x="10136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CC76BFEC-235C-DFA8-56EF-8A8D893E829E}"/>
                    </a:ext>
                  </a:extLst>
                </p:cNvPr>
                <p:cNvSpPr/>
                <p:nvPr/>
              </p:nvSpPr>
              <p:spPr>
                <a:xfrm>
                  <a:off x="3190750" y="5192325"/>
                  <a:ext cx="56781" cy="98922"/>
                </a:xfrm>
                <a:custGeom>
                  <a:avLst/>
                  <a:gdLst>
                    <a:gd name="connsiteX0" fmla="*/ 0 w 56781"/>
                    <a:gd name="connsiteY0" fmla="*/ 1297 h 98922"/>
                    <a:gd name="connsiteX1" fmla="*/ 6800 w 56781"/>
                    <a:gd name="connsiteY1" fmla="*/ 1297 h 98922"/>
                    <a:gd name="connsiteX2" fmla="*/ 8625 w 56781"/>
                    <a:gd name="connsiteY2" fmla="*/ 7171 h 98922"/>
                    <a:gd name="connsiteX3" fmla="*/ 27543 w 56781"/>
                    <a:gd name="connsiteY3" fmla="*/ 0 h 98922"/>
                    <a:gd name="connsiteX4" fmla="*/ 48827 w 56781"/>
                    <a:gd name="connsiteY4" fmla="*/ 9908 h 98922"/>
                    <a:gd name="connsiteX5" fmla="*/ 56782 w 56781"/>
                    <a:gd name="connsiteY5" fmla="*/ 34699 h 98922"/>
                    <a:gd name="connsiteX6" fmla="*/ 48513 w 56781"/>
                    <a:gd name="connsiteY6" fmla="*/ 59704 h 98922"/>
                    <a:gd name="connsiteX7" fmla="*/ 22667 w 56781"/>
                    <a:gd name="connsiteY7" fmla="*/ 70339 h 98922"/>
                    <a:gd name="connsiteX8" fmla="*/ 10136 w 56781"/>
                    <a:gd name="connsiteY8" fmla="*/ 68956 h 98922"/>
                    <a:gd name="connsiteX9" fmla="*/ 10136 w 56781"/>
                    <a:gd name="connsiteY9" fmla="*/ 98922 h 98922"/>
                    <a:gd name="connsiteX10" fmla="*/ 14 w 56781"/>
                    <a:gd name="connsiteY10" fmla="*/ 98922 h 98922"/>
                    <a:gd name="connsiteX11" fmla="*/ 14 w 56781"/>
                    <a:gd name="connsiteY11" fmla="*/ 1283 h 98922"/>
                    <a:gd name="connsiteX12" fmla="*/ 10122 w 56781"/>
                    <a:gd name="connsiteY12" fmla="*/ 58478 h 98922"/>
                    <a:gd name="connsiteX13" fmla="*/ 23366 w 56781"/>
                    <a:gd name="connsiteY13" fmla="*/ 61087 h 98922"/>
                    <a:gd name="connsiteX14" fmla="*/ 40159 w 56781"/>
                    <a:gd name="connsiteY14" fmla="*/ 53845 h 98922"/>
                    <a:gd name="connsiteX15" fmla="*/ 46674 w 56781"/>
                    <a:gd name="connsiteY15" fmla="*/ 33872 h 98922"/>
                    <a:gd name="connsiteX16" fmla="*/ 41841 w 56781"/>
                    <a:gd name="connsiteY16" fmla="*/ 16651 h 98922"/>
                    <a:gd name="connsiteX17" fmla="*/ 26174 w 56781"/>
                    <a:gd name="connsiteY17" fmla="*/ 9409 h 98922"/>
                    <a:gd name="connsiteX18" fmla="*/ 10122 w 56781"/>
                    <a:gd name="connsiteY18" fmla="*/ 16722 h 98922"/>
                    <a:gd name="connsiteX19" fmla="*/ 10122 w 56781"/>
                    <a:gd name="connsiteY19" fmla="*/ 58492 h 98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81" h="98922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8625" y="7171"/>
                      </a:lnTo>
                      <a:cubicBezTo>
                        <a:pt x="13785" y="2723"/>
                        <a:pt x="19787" y="0"/>
                        <a:pt x="27543" y="0"/>
                      </a:cubicBezTo>
                      <a:cubicBezTo>
                        <a:pt x="36424" y="0"/>
                        <a:pt x="43737" y="3721"/>
                        <a:pt x="48827" y="9908"/>
                      </a:cubicBezTo>
                      <a:cubicBezTo>
                        <a:pt x="53902" y="16166"/>
                        <a:pt x="56782" y="24863"/>
                        <a:pt x="56782" y="34699"/>
                      </a:cubicBezTo>
                      <a:cubicBezTo>
                        <a:pt x="56782" y="44293"/>
                        <a:pt x="54101" y="53175"/>
                        <a:pt x="48513" y="59704"/>
                      </a:cubicBezTo>
                      <a:cubicBezTo>
                        <a:pt x="42882" y="66219"/>
                        <a:pt x="34343" y="70339"/>
                        <a:pt x="22667" y="70339"/>
                      </a:cubicBezTo>
                      <a:cubicBezTo>
                        <a:pt x="18219" y="70339"/>
                        <a:pt x="14056" y="69812"/>
                        <a:pt x="10136" y="68956"/>
                      </a:cubicBezTo>
                      <a:lnTo>
                        <a:pt x="10136" y="98922"/>
                      </a:lnTo>
                      <a:lnTo>
                        <a:pt x="14" y="98922"/>
                      </a:lnTo>
                      <a:lnTo>
                        <a:pt x="14" y="1283"/>
                      </a:lnTo>
                      <a:close/>
                      <a:moveTo>
                        <a:pt x="10122" y="58478"/>
                      </a:moveTo>
                      <a:cubicBezTo>
                        <a:pt x="14570" y="60303"/>
                        <a:pt x="18932" y="61087"/>
                        <a:pt x="23366" y="61087"/>
                      </a:cubicBezTo>
                      <a:cubicBezTo>
                        <a:pt x="30166" y="61087"/>
                        <a:pt x="35982" y="58535"/>
                        <a:pt x="40159" y="53845"/>
                      </a:cubicBezTo>
                      <a:cubicBezTo>
                        <a:pt x="44251" y="49212"/>
                        <a:pt x="46674" y="42412"/>
                        <a:pt x="46674" y="33872"/>
                      </a:cubicBezTo>
                      <a:cubicBezTo>
                        <a:pt x="46674" y="27158"/>
                        <a:pt x="45177" y="21099"/>
                        <a:pt x="41841" y="16651"/>
                      </a:cubicBezTo>
                      <a:cubicBezTo>
                        <a:pt x="38505" y="12203"/>
                        <a:pt x="33416" y="9409"/>
                        <a:pt x="26174" y="9409"/>
                      </a:cubicBezTo>
                      <a:cubicBezTo>
                        <a:pt x="19374" y="9409"/>
                        <a:pt x="13586" y="11747"/>
                        <a:pt x="10122" y="16722"/>
                      </a:cubicBezTo>
                      <a:lnTo>
                        <a:pt x="10122" y="584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06BEBAA6-2E92-F84A-3246-7949543C8F64}"/>
                    </a:ext>
                  </a:extLst>
                </p:cNvPr>
                <p:cNvSpPr/>
                <p:nvPr/>
              </p:nvSpPr>
              <p:spPr>
                <a:xfrm>
                  <a:off x="3263084" y="5192325"/>
                  <a:ext cx="37008" cy="69056"/>
                </a:xfrm>
                <a:custGeom>
                  <a:avLst/>
                  <a:gdLst>
                    <a:gd name="connsiteX0" fmla="*/ 0 w 37008"/>
                    <a:gd name="connsiteY0" fmla="*/ 1297 h 69056"/>
                    <a:gd name="connsiteX1" fmla="*/ 6800 w 37008"/>
                    <a:gd name="connsiteY1" fmla="*/ 1297 h 69056"/>
                    <a:gd name="connsiteX2" fmla="*/ 9138 w 37008"/>
                    <a:gd name="connsiteY2" fmla="*/ 8996 h 69056"/>
                    <a:gd name="connsiteX3" fmla="*/ 25789 w 37008"/>
                    <a:gd name="connsiteY3" fmla="*/ 0 h 69056"/>
                    <a:gd name="connsiteX4" fmla="*/ 31463 w 37008"/>
                    <a:gd name="connsiteY4" fmla="*/ 585 h 69056"/>
                    <a:gd name="connsiteX5" fmla="*/ 37009 w 37008"/>
                    <a:gd name="connsiteY5" fmla="*/ 2338 h 69056"/>
                    <a:gd name="connsiteX6" fmla="*/ 33473 w 37008"/>
                    <a:gd name="connsiteY6" fmla="*/ 11419 h 69056"/>
                    <a:gd name="connsiteX7" fmla="*/ 24150 w 37008"/>
                    <a:gd name="connsiteY7" fmla="*/ 9338 h 69056"/>
                    <a:gd name="connsiteX8" fmla="*/ 10122 w 37008"/>
                    <a:gd name="connsiteY8" fmla="*/ 18419 h 69056"/>
                    <a:gd name="connsiteX9" fmla="*/ 10122 w 37008"/>
                    <a:gd name="connsiteY9" fmla="*/ 69056 h 69056"/>
                    <a:gd name="connsiteX10" fmla="*/ 14 w 37008"/>
                    <a:gd name="connsiteY10" fmla="*/ 69056 h 69056"/>
                    <a:gd name="connsiteX11" fmla="*/ 14 w 37008"/>
                    <a:gd name="connsiteY11" fmla="*/ 1312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008" h="69056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9138" y="8996"/>
                      </a:lnTo>
                      <a:cubicBezTo>
                        <a:pt x="14171" y="3193"/>
                        <a:pt x="19531" y="0"/>
                        <a:pt x="25789" y="0"/>
                      </a:cubicBezTo>
                      <a:cubicBezTo>
                        <a:pt x="27414" y="0"/>
                        <a:pt x="29439" y="200"/>
                        <a:pt x="31463" y="585"/>
                      </a:cubicBezTo>
                      <a:cubicBezTo>
                        <a:pt x="33473" y="969"/>
                        <a:pt x="35440" y="1625"/>
                        <a:pt x="37009" y="2338"/>
                      </a:cubicBezTo>
                      <a:lnTo>
                        <a:pt x="33473" y="11419"/>
                      </a:lnTo>
                      <a:cubicBezTo>
                        <a:pt x="30935" y="10179"/>
                        <a:pt x="26958" y="9338"/>
                        <a:pt x="24150" y="9338"/>
                      </a:cubicBezTo>
                      <a:cubicBezTo>
                        <a:pt x="18219" y="9338"/>
                        <a:pt x="13586" y="13130"/>
                        <a:pt x="10122" y="18419"/>
                      </a:cubicBezTo>
                      <a:lnTo>
                        <a:pt x="10122" y="69056"/>
                      </a:lnTo>
                      <a:lnTo>
                        <a:pt x="14" y="69056"/>
                      </a:lnTo>
                      <a:lnTo>
                        <a:pt x="14" y="1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3" name="Vrije vorm: vorm 232">
                  <a:extLst>
                    <a:ext uri="{FF2B5EF4-FFF2-40B4-BE49-F238E27FC236}">
                      <a16:creationId xmlns:a16="http://schemas.microsoft.com/office/drawing/2014/main" id="{840F39FA-8DD6-9FDB-3316-77C1F4CB009A}"/>
                    </a:ext>
                  </a:extLst>
                </p:cNvPr>
                <p:cNvSpPr/>
                <p:nvPr/>
              </p:nvSpPr>
              <p:spPr>
                <a:xfrm>
                  <a:off x="3301134" y="5192339"/>
                  <a:ext cx="52276" cy="70339"/>
                </a:xfrm>
                <a:custGeom>
                  <a:avLst/>
                  <a:gdLst>
                    <a:gd name="connsiteX0" fmla="*/ 52277 w 52276"/>
                    <a:gd name="connsiteY0" fmla="*/ 37707 h 70339"/>
                    <a:gd name="connsiteX1" fmla="*/ 10051 w 52276"/>
                    <a:gd name="connsiteY1" fmla="*/ 37707 h 70339"/>
                    <a:gd name="connsiteX2" fmla="*/ 32418 w 52276"/>
                    <a:gd name="connsiteY2" fmla="*/ 60944 h 70339"/>
                    <a:gd name="connsiteX3" fmla="*/ 50694 w 52276"/>
                    <a:gd name="connsiteY3" fmla="*/ 56112 h 70339"/>
                    <a:gd name="connsiteX4" fmla="*/ 50894 w 52276"/>
                    <a:gd name="connsiteY4" fmla="*/ 56183 h 70339"/>
                    <a:gd name="connsiteX5" fmla="*/ 50894 w 52276"/>
                    <a:gd name="connsiteY5" fmla="*/ 65506 h 70339"/>
                    <a:gd name="connsiteX6" fmla="*/ 31449 w 52276"/>
                    <a:gd name="connsiteY6" fmla="*/ 70339 h 70339"/>
                    <a:gd name="connsiteX7" fmla="*/ 0 w 52276"/>
                    <a:gd name="connsiteY7" fmla="*/ 34314 h 70339"/>
                    <a:gd name="connsiteX8" fmla="*/ 29111 w 52276"/>
                    <a:gd name="connsiteY8" fmla="*/ 0 h 70339"/>
                    <a:gd name="connsiteX9" fmla="*/ 52277 w 52276"/>
                    <a:gd name="connsiteY9" fmla="*/ 28583 h 70339"/>
                    <a:gd name="connsiteX10" fmla="*/ 52277 w 52276"/>
                    <a:gd name="connsiteY10" fmla="*/ 37721 h 70339"/>
                    <a:gd name="connsiteX11" fmla="*/ 42355 w 52276"/>
                    <a:gd name="connsiteY11" fmla="*/ 28569 h 70339"/>
                    <a:gd name="connsiteX12" fmla="*/ 28925 w 52276"/>
                    <a:gd name="connsiteY12" fmla="*/ 9381 h 70339"/>
                    <a:gd name="connsiteX13" fmla="*/ 10521 w 52276"/>
                    <a:gd name="connsiteY13" fmla="*/ 28569 h 70339"/>
                    <a:gd name="connsiteX14" fmla="*/ 42355 w 52276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76" h="70339">
                      <a:moveTo>
                        <a:pt x="52277" y="37707"/>
                      </a:moveTo>
                      <a:lnTo>
                        <a:pt x="10051" y="37707"/>
                      </a:lnTo>
                      <a:cubicBezTo>
                        <a:pt x="10949" y="51863"/>
                        <a:pt x="19502" y="60944"/>
                        <a:pt x="32418" y="60944"/>
                      </a:cubicBezTo>
                      <a:cubicBezTo>
                        <a:pt x="38491" y="60944"/>
                        <a:pt x="44507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2" y="68956"/>
                        <a:pt x="37707" y="70339"/>
                        <a:pt x="31449" y="70339"/>
                      </a:cubicBezTo>
                      <a:cubicBezTo>
                        <a:pt x="11818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111" y="0"/>
                      </a:cubicBezTo>
                      <a:cubicBezTo>
                        <a:pt x="46460" y="0"/>
                        <a:pt x="52277" y="12973"/>
                        <a:pt x="52277" y="28583"/>
                      </a:cubicBezTo>
                      <a:lnTo>
                        <a:pt x="52277" y="37721"/>
                      </a:lnTo>
                      <a:close/>
                      <a:moveTo>
                        <a:pt x="42355" y="28569"/>
                      </a:moveTo>
                      <a:cubicBezTo>
                        <a:pt x="42226" y="17991"/>
                        <a:pt x="39489" y="9381"/>
                        <a:pt x="28925" y="9381"/>
                      </a:cubicBezTo>
                      <a:cubicBezTo>
                        <a:pt x="18291" y="9381"/>
                        <a:pt x="12146" y="17735"/>
                        <a:pt x="10521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4" name="Vrije vorm: vorm 233">
                  <a:extLst>
                    <a:ext uri="{FF2B5EF4-FFF2-40B4-BE49-F238E27FC236}">
                      <a16:creationId xmlns:a16="http://schemas.microsoft.com/office/drawing/2014/main" id="{7A3CE73E-2966-940B-5E5E-2BDC1F6A93BE}"/>
                    </a:ext>
                  </a:extLst>
                </p:cNvPr>
                <p:cNvSpPr/>
                <p:nvPr/>
              </p:nvSpPr>
              <p:spPr>
                <a:xfrm>
                  <a:off x="3368636" y="5192325"/>
                  <a:ext cx="87318" cy="69098"/>
                </a:xfrm>
                <a:custGeom>
                  <a:avLst/>
                  <a:gdLst>
                    <a:gd name="connsiteX0" fmla="*/ 48699 w 87318"/>
                    <a:gd name="connsiteY0" fmla="*/ 69042 h 69098"/>
                    <a:gd name="connsiteX1" fmla="*/ 38648 w 87318"/>
                    <a:gd name="connsiteY1" fmla="*/ 69042 h 69098"/>
                    <a:gd name="connsiteX2" fmla="*/ 38648 w 87318"/>
                    <a:gd name="connsiteY2" fmla="*/ 26231 h 69098"/>
                    <a:gd name="connsiteX3" fmla="*/ 35113 w 87318"/>
                    <a:gd name="connsiteY3" fmla="*/ 13044 h 69098"/>
                    <a:gd name="connsiteX4" fmla="*/ 26174 w 87318"/>
                    <a:gd name="connsiteY4" fmla="*/ 9323 h 69098"/>
                    <a:gd name="connsiteX5" fmla="*/ 10122 w 87318"/>
                    <a:gd name="connsiteY5" fmla="*/ 15710 h 69098"/>
                    <a:gd name="connsiteX6" fmla="*/ 10122 w 87318"/>
                    <a:gd name="connsiteY6" fmla="*/ 69028 h 69098"/>
                    <a:gd name="connsiteX7" fmla="*/ 0 w 87318"/>
                    <a:gd name="connsiteY7" fmla="*/ 69028 h 69098"/>
                    <a:gd name="connsiteX8" fmla="*/ 0 w 87318"/>
                    <a:gd name="connsiteY8" fmla="*/ 1283 h 69098"/>
                    <a:gd name="connsiteX9" fmla="*/ 6401 w 87318"/>
                    <a:gd name="connsiteY9" fmla="*/ 1283 h 69098"/>
                    <a:gd name="connsiteX10" fmla="*/ 8682 w 87318"/>
                    <a:gd name="connsiteY10" fmla="*/ 7499 h 69098"/>
                    <a:gd name="connsiteX11" fmla="*/ 19260 w 87318"/>
                    <a:gd name="connsiteY11" fmla="*/ 1754 h 69098"/>
                    <a:gd name="connsiteX12" fmla="*/ 27999 w 87318"/>
                    <a:gd name="connsiteY12" fmla="*/ 0 h 69098"/>
                    <a:gd name="connsiteX13" fmla="*/ 43452 w 87318"/>
                    <a:gd name="connsiteY13" fmla="*/ 7313 h 69098"/>
                    <a:gd name="connsiteX14" fmla="*/ 53189 w 87318"/>
                    <a:gd name="connsiteY14" fmla="*/ 2338 h 69098"/>
                    <a:gd name="connsiteX15" fmla="*/ 63368 w 87318"/>
                    <a:gd name="connsiteY15" fmla="*/ 0 h 69098"/>
                    <a:gd name="connsiteX16" fmla="*/ 80219 w 87318"/>
                    <a:gd name="connsiteY16" fmla="*/ 5660 h 69098"/>
                    <a:gd name="connsiteX17" fmla="*/ 87318 w 87318"/>
                    <a:gd name="connsiteY17" fmla="*/ 25689 h 69098"/>
                    <a:gd name="connsiteX18" fmla="*/ 87318 w 87318"/>
                    <a:gd name="connsiteY18" fmla="*/ 69099 h 69098"/>
                    <a:gd name="connsiteX19" fmla="*/ 77211 w 87318"/>
                    <a:gd name="connsiteY19" fmla="*/ 69099 h 69098"/>
                    <a:gd name="connsiteX20" fmla="*/ 77211 w 87318"/>
                    <a:gd name="connsiteY20" fmla="*/ 26288 h 69098"/>
                    <a:gd name="connsiteX21" fmla="*/ 72891 w 87318"/>
                    <a:gd name="connsiteY21" fmla="*/ 12916 h 69098"/>
                    <a:gd name="connsiteX22" fmla="*/ 62398 w 87318"/>
                    <a:gd name="connsiteY22" fmla="*/ 9323 h 69098"/>
                    <a:gd name="connsiteX23" fmla="*/ 47130 w 87318"/>
                    <a:gd name="connsiteY23" fmla="*/ 14356 h 69098"/>
                    <a:gd name="connsiteX24" fmla="*/ 48699 w 87318"/>
                    <a:gd name="connsiteY24" fmla="*/ 25647 h 69098"/>
                    <a:gd name="connsiteX25" fmla="*/ 48699 w 87318"/>
                    <a:gd name="connsiteY25" fmla="*/ 69042 h 6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7318" h="69098">
                      <a:moveTo>
                        <a:pt x="48699" y="69042"/>
                      </a:moveTo>
                      <a:lnTo>
                        <a:pt x="38648" y="69042"/>
                      </a:lnTo>
                      <a:lnTo>
                        <a:pt x="38648" y="26231"/>
                      </a:lnTo>
                      <a:cubicBezTo>
                        <a:pt x="38648" y="19973"/>
                        <a:pt x="37337" y="15724"/>
                        <a:pt x="35113" y="13044"/>
                      </a:cubicBezTo>
                      <a:cubicBezTo>
                        <a:pt x="32903" y="10435"/>
                        <a:pt x="29767" y="9323"/>
                        <a:pt x="26174" y="9323"/>
                      </a:cubicBezTo>
                      <a:cubicBezTo>
                        <a:pt x="20500" y="9323"/>
                        <a:pt x="15154" y="11875"/>
                        <a:pt x="10122" y="15710"/>
                      </a:cubicBezTo>
                      <a:lnTo>
                        <a:pt x="10122" y="69028"/>
                      </a:lnTo>
                      <a:lnTo>
                        <a:pt x="0" y="69028"/>
                      </a:lnTo>
                      <a:lnTo>
                        <a:pt x="0" y="1283"/>
                      </a:lnTo>
                      <a:lnTo>
                        <a:pt x="6401" y="1283"/>
                      </a:lnTo>
                      <a:lnTo>
                        <a:pt x="8682" y="7499"/>
                      </a:lnTo>
                      <a:cubicBezTo>
                        <a:pt x="12788" y="4818"/>
                        <a:pt x="16181" y="2994"/>
                        <a:pt x="19260" y="1754"/>
                      </a:cubicBezTo>
                      <a:cubicBezTo>
                        <a:pt x="22325" y="513"/>
                        <a:pt x="25119" y="0"/>
                        <a:pt x="27999" y="0"/>
                      </a:cubicBezTo>
                      <a:cubicBezTo>
                        <a:pt x="33658" y="0"/>
                        <a:pt x="39347" y="2081"/>
                        <a:pt x="43452" y="7313"/>
                      </a:cubicBezTo>
                      <a:cubicBezTo>
                        <a:pt x="46261" y="5546"/>
                        <a:pt x="49668" y="3721"/>
                        <a:pt x="53189" y="2338"/>
                      </a:cubicBezTo>
                      <a:cubicBezTo>
                        <a:pt x="56710" y="969"/>
                        <a:pt x="60232" y="0"/>
                        <a:pt x="63368" y="0"/>
                      </a:cubicBezTo>
                      <a:cubicBezTo>
                        <a:pt x="69826" y="0"/>
                        <a:pt x="75756" y="1625"/>
                        <a:pt x="80219" y="5660"/>
                      </a:cubicBezTo>
                      <a:cubicBezTo>
                        <a:pt x="84595" y="9708"/>
                        <a:pt x="87318" y="16095"/>
                        <a:pt x="87318" y="25689"/>
                      </a:cubicBezTo>
                      <a:lnTo>
                        <a:pt x="87318" y="69099"/>
                      </a:lnTo>
                      <a:lnTo>
                        <a:pt x="77211" y="69099"/>
                      </a:lnTo>
                      <a:lnTo>
                        <a:pt x="77211" y="26288"/>
                      </a:lnTo>
                      <a:cubicBezTo>
                        <a:pt x="77211" y="19759"/>
                        <a:pt x="75514" y="15510"/>
                        <a:pt x="72891" y="12916"/>
                      </a:cubicBezTo>
                      <a:cubicBezTo>
                        <a:pt x="70211" y="10293"/>
                        <a:pt x="66504" y="9323"/>
                        <a:pt x="62398" y="9323"/>
                      </a:cubicBezTo>
                      <a:cubicBezTo>
                        <a:pt x="57110" y="9323"/>
                        <a:pt x="51821" y="11733"/>
                        <a:pt x="47130" y="14356"/>
                      </a:cubicBezTo>
                      <a:cubicBezTo>
                        <a:pt x="48100" y="17492"/>
                        <a:pt x="48699" y="21199"/>
                        <a:pt x="48699" y="25647"/>
                      </a:cubicBezTo>
                      <a:lnTo>
                        <a:pt x="48699" y="690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5" name="Vrije vorm: vorm 234">
                  <a:extLst>
                    <a:ext uri="{FF2B5EF4-FFF2-40B4-BE49-F238E27FC236}">
                      <a16:creationId xmlns:a16="http://schemas.microsoft.com/office/drawing/2014/main" id="{5A533B3F-62C9-9A5A-C059-571AD7C56FD8}"/>
                    </a:ext>
                  </a:extLst>
                </p:cNvPr>
                <p:cNvSpPr/>
                <p:nvPr/>
              </p:nvSpPr>
              <p:spPr>
                <a:xfrm>
                  <a:off x="3476041" y="5168175"/>
                  <a:ext cx="14027" cy="93191"/>
                </a:xfrm>
                <a:custGeom>
                  <a:avLst/>
                  <a:gdLst>
                    <a:gd name="connsiteX0" fmla="*/ 0 w 14027"/>
                    <a:gd name="connsiteY0" fmla="*/ 6985 h 93191"/>
                    <a:gd name="connsiteX1" fmla="*/ 6971 w 14027"/>
                    <a:gd name="connsiteY1" fmla="*/ 0 h 93191"/>
                    <a:gd name="connsiteX2" fmla="*/ 14028 w 14027"/>
                    <a:gd name="connsiteY2" fmla="*/ 6985 h 93191"/>
                    <a:gd name="connsiteX3" fmla="*/ 6971 w 14027"/>
                    <a:gd name="connsiteY3" fmla="*/ 13900 h 93191"/>
                    <a:gd name="connsiteX4" fmla="*/ 0 w 14027"/>
                    <a:gd name="connsiteY4" fmla="*/ 6985 h 93191"/>
                    <a:gd name="connsiteX5" fmla="*/ 1967 w 14027"/>
                    <a:gd name="connsiteY5" fmla="*/ 25447 h 93191"/>
                    <a:gd name="connsiteX6" fmla="*/ 12018 w 14027"/>
                    <a:gd name="connsiteY6" fmla="*/ 25447 h 93191"/>
                    <a:gd name="connsiteX7" fmla="*/ 12018 w 14027"/>
                    <a:gd name="connsiteY7" fmla="*/ 93192 h 93191"/>
                    <a:gd name="connsiteX8" fmla="*/ 1967 w 14027"/>
                    <a:gd name="connsiteY8" fmla="*/ 93192 h 93191"/>
                    <a:gd name="connsiteX9" fmla="*/ 1967 w 14027"/>
                    <a:gd name="connsiteY9" fmla="*/ 25447 h 9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27" h="93191">
                      <a:moveTo>
                        <a:pt x="0" y="6985"/>
                      </a:moveTo>
                      <a:cubicBezTo>
                        <a:pt x="0" y="3079"/>
                        <a:pt x="3079" y="0"/>
                        <a:pt x="6971" y="0"/>
                      </a:cubicBezTo>
                      <a:cubicBezTo>
                        <a:pt x="10892" y="0"/>
                        <a:pt x="14028" y="3079"/>
                        <a:pt x="14028" y="6985"/>
                      </a:cubicBezTo>
                      <a:cubicBezTo>
                        <a:pt x="14028" y="10778"/>
                        <a:pt x="10763" y="13900"/>
                        <a:pt x="6971" y="13900"/>
                      </a:cubicBezTo>
                      <a:cubicBezTo>
                        <a:pt x="3322" y="13900"/>
                        <a:pt x="0" y="10635"/>
                        <a:pt x="0" y="6985"/>
                      </a:cubicBezTo>
                      <a:close/>
                      <a:moveTo>
                        <a:pt x="1967" y="25447"/>
                      </a:moveTo>
                      <a:lnTo>
                        <a:pt x="12018" y="25447"/>
                      </a:lnTo>
                      <a:lnTo>
                        <a:pt x="12018" y="93192"/>
                      </a:lnTo>
                      <a:lnTo>
                        <a:pt x="1967" y="93192"/>
                      </a:lnTo>
                      <a:lnTo>
                        <a:pt x="1967" y="25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6" name="Vrije vorm: vorm 235">
                  <a:extLst>
                    <a:ext uri="{FF2B5EF4-FFF2-40B4-BE49-F238E27FC236}">
                      <a16:creationId xmlns:a16="http://schemas.microsoft.com/office/drawing/2014/main" id="{BEC5C4FC-6474-AD36-04B9-55907757BABC}"/>
                    </a:ext>
                  </a:extLst>
                </p:cNvPr>
                <p:cNvSpPr/>
                <p:nvPr/>
              </p:nvSpPr>
              <p:spPr>
                <a:xfrm>
                  <a:off x="3505693" y="5192339"/>
                  <a:ext cx="52262" cy="70339"/>
                </a:xfrm>
                <a:custGeom>
                  <a:avLst/>
                  <a:gdLst>
                    <a:gd name="connsiteX0" fmla="*/ 52263 w 52262"/>
                    <a:gd name="connsiteY0" fmla="*/ 37707 h 70339"/>
                    <a:gd name="connsiteX1" fmla="*/ 10051 w 52262"/>
                    <a:gd name="connsiteY1" fmla="*/ 37707 h 70339"/>
                    <a:gd name="connsiteX2" fmla="*/ 32432 w 52262"/>
                    <a:gd name="connsiteY2" fmla="*/ 60944 h 70339"/>
                    <a:gd name="connsiteX3" fmla="*/ 50694 w 52262"/>
                    <a:gd name="connsiteY3" fmla="*/ 56112 h 70339"/>
                    <a:gd name="connsiteX4" fmla="*/ 50894 w 52262"/>
                    <a:gd name="connsiteY4" fmla="*/ 56183 h 70339"/>
                    <a:gd name="connsiteX5" fmla="*/ 50894 w 52262"/>
                    <a:gd name="connsiteY5" fmla="*/ 65506 h 70339"/>
                    <a:gd name="connsiteX6" fmla="*/ 31463 w 52262"/>
                    <a:gd name="connsiteY6" fmla="*/ 70339 h 70339"/>
                    <a:gd name="connsiteX7" fmla="*/ 0 w 52262"/>
                    <a:gd name="connsiteY7" fmla="*/ 34314 h 70339"/>
                    <a:gd name="connsiteX8" fmla="*/ 29097 w 52262"/>
                    <a:gd name="connsiteY8" fmla="*/ 0 h 70339"/>
                    <a:gd name="connsiteX9" fmla="*/ 52263 w 52262"/>
                    <a:gd name="connsiteY9" fmla="*/ 28583 h 70339"/>
                    <a:gd name="connsiteX10" fmla="*/ 52263 w 52262"/>
                    <a:gd name="connsiteY10" fmla="*/ 37721 h 70339"/>
                    <a:gd name="connsiteX11" fmla="*/ 42355 w 52262"/>
                    <a:gd name="connsiteY11" fmla="*/ 28569 h 70339"/>
                    <a:gd name="connsiteX12" fmla="*/ 28911 w 52262"/>
                    <a:gd name="connsiteY12" fmla="*/ 9381 h 70339"/>
                    <a:gd name="connsiteX13" fmla="*/ 10507 w 52262"/>
                    <a:gd name="connsiteY13" fmla="*/ 28569 h 70339"/>
                    <a:gd name="connsiteX14" fmla="*/ 42355 w 52262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62" h="70339">
                      <a:moveTo>
                        <a:pt x="52263" y="37707"/>
                      </a:moveTo>
                      <a:lnTo>
                        <a:pt x="10051" y="37707"/>
                      </a:lnTo>
                      <a:cubicBezTo>
                        <a:pt x="10963" y="51863"/>
                        <a:pt x="19517" y="60944"/>
                        <a:pt x="32432" y="60944"/>
                      </a:cubicBezTo>
                      <a:cubicBezTo>
                        <a:pt x="38506" y="60944"/>
                        <a:pt x="44507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2" y="68956"/>
                        <a:pt x="37721" y="70339"/>
                        <a:pt x="31463" y="70339"/>
                      </a:cubicBezTo>
                      <a:cubicBezTo>
                        <a:pt x="11804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097" y="0"/>
                      </a:cubicBezTo>
                      <a:cubicBezTo>
                        <a:pt x="46475" y="0"/>
                        <a:pt x="52263" y="12973"/>
                        <a:pt x="52263" y="28583"/>
                      </a:cubicBezTo>
                      <a:lnTo>
                        <a:pt x="52263" y="37721"/>
                      </a:lnTo>
                      <a:close/>
                      <a:moveTo>
                        <a:pt x="42355" y="28569"/>
                      </a:moveTo>
                      <a:cubicBezTo>
                        <a:pt x="42226" y="17991"/>
                        <a:pt x="39489" y="9381"/>
                        <a:pt x="28911" y="9381"/>
                      </a:cubicBezTo>
                      <a:cubicBezTo>
                        <a:pt x="18276" y="9381"/>
                        <a:pt x="12146" y="17735"/>
                        <a:pt x="10507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237" name="Graphic 217">
                <a:extLst>
                  <a:ext uri="{FF2B5EF4-FFF2-40B4-BE49-F238E27FC236}">
                    <a16:creationId xmlns:a16="http://schemas.microsoft.com/office/drawing/2014/main" id="{661D8F22-5E8F-5ABE-B321-562E4C1E12CE}"/>
                  </a:ext>
                </a:extLst>
              </p:cNvPr>
              <p:cNvGrpSpPr/>
              <p:nvPr/>
            </p:nvGrpSpPr>
            <p:grpSpPr>
              <a:xfrm>
                <a:off x="2764951" y="5348756"/>
                <a:ext cx="568686" cy="103954"/>
                <a:chOff x="2764951" y="5348756"/>
                <a:chExt cx="568686" cy="103954"/>
              </a:xfrm>
              <a:solidFill>
                <a:srgbClr val="FFFFFF"/>
              </a:solidFill>
            </p:grpSpPr>
            <p:sp>
              <p:nvSpPr>
                <p:cNvPr id="238" name="Vrije vorm: vorm 237">
                  <a:extLst>
                    <a:ext uri="{FF2B5EF4-FFF2-40B4-BE49-F238E27FC236}">
                      <a16:creationId xmlns:a16="http://schemas.microsoft.com/office/drawing/2014/main" id="{FA494321-B2BB-AD7C-CAD8-FCCBD6A7929C}"/>
                    </a:ext>
                  </a:extLst>
                </p:cNvPr>
                <p:cNvSpPr/>
                <p:nvPr/>
              </p:nvSpPr>
              <p:spPr>
                <a:xfrm>
                  <a:off x="2764951" y="5352491"/>
                  <a:ext cx="58834" cy="70353"/>
                </a:xfrm>
                <a:custGeom>
                  <a:avLst/>
                  <a:gdLst>
                    <a:gd name="connsiteX0" fmla="*/ 53118 w 58834"/>
                    <a:gd name="connsiteY0" fmla="*/ 70339 h 70353"/>
                    <a:gd name="connsiteX1" fmla="*/ 42868 w 58834"/>
                    <a:gd name="connsiteY1" fmla="*/ 60873 h 70353"/>
                    <a:gd name="connsiteX2" fmla="*/ 21983 w 58834"/>
                    <a:gd name="connsiteY2" fmla="*/ 70339 h 70353"/>
                    <a:gd name="connsiteX3" fmla="*/ 7627 w 58834"/>
                    <a:gd name="connsiteY3" fmla="*/ 66219 h 70353"/>
                    <a:gd name="connsiteX4" fmla="*/ 0 w 58834"/>
                    <a:gd name="connsiteY4" fmla="*/ 49454 h 70353"/>
                    <a:gd name="connsiteX5" fmla="*/ 25832 w 58834"/>
                    <a:gd name="connsiteY5" fmla="*/ 29866 h 70353"/>
                    <a:gd name="connsiteX6" fmla="*/ 39475 w 58834"/>
                    <a:gd name="connsiteY6" fmla="*/ 30665 h 70353"/>
                    <a:gd name="connsiteX7" fmla="*/ 39475 w 58834"/>
                    <a:gd name="connsiteY7" fmla="*/ 22239 h 70353"/>
                    <a:gd name="connsiteX8" fmla="*/ 26673 w 58834"/>
                    <a:gd name="connsiteY8" fmla="*/ 9323 h 70353"/>
                    <a:gd name="connsiteX9" fmla="*/ 6315 w 58834"/>
                    <a:gd name="connsiteY9" fmla="*/ 14156 h 70353"/>
                    <a:gd name="connsiteX10" fmla="*/ 3692 w 58834"/>
                    <a:gd name="connsiteY10" fmla="*/ 5346 h 70353"/>
                    <a:gd name="connsiteX11" fmla="*/ 28426 w 58834"/>
                    <a:gd name="connsiteY11" fmla="*/ 0 h 70353"/>
                    <a:gd name="connsiteX12" fmla="*/ 49511 w 58834"/>
                    <a:gd name="connsiteY12" fmla="*/ 22254 h 70353"/>
                    <a:gd name="connsiteX13" fmla="*/ 49511 w 58834"/>
                    <a:gd name="connsiteY13" fmla="*/ 43794 h 70353"/>
                    <a:gd name="connsiteX14" fmla="*/ 58834 w 58834"/>
                    <a:gd name="connsiteY14" fmla="*/ 60887 h 70353"/>
                    <a:gd name="connsiteX15" fmla="*/ 53089 w 58834"/>
                    <a:gd name="connsiteY15" fmla="*/ 70353 h 70353"/>
                    <a:gd name="connsiteX16" fmla="*/ 39489 w 58834"/>
                    <a:gd name="connsiteY16" fmla="*/ 39204 h 70353"/>
                    <a:gd name="connsiteX17" fmla="*/ 17749 w 58834"/>
                    <a:gd name="connsiteY17" fmla="*/ 40245 h 70353"/>
                    <a:gd name="connsiteX18" fmla="*/ 9979 w 58834"/>
                    <a:gd name="connsiteY18" fmla="*/ 49454 h 70353"/>
                    <a:gd name="connsiteX19" fmla="*/ 21213 w 58834"/>
                    <a:gd name="connsiteY19" fmla="*/ 60944 h 70353"/>
                    <a:gd name="connsiteX20" fmla="*/ 39489 w 58834"/>
                    <a:gd name="connsiteY20" fmla="*/ 44693 h 70353"/>
                    <a:gd name="connsiteX21" fmla="*/ 39489 w 58834"/>
                    <a:gd name="connsiteY21" fmla="*/ 39204 h 7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834" h="70353">
                      <a:moveTo>
                        <a:pt x="53118" y="70339"/>
                      </a:moveTo>
                      <a:cubicBezTo>
                        <a:pt x="48356" y="68771"/>
                        <a:pt x="45035" y="65307"/>
                        <a:pt x="42868" y="60873"/>
                      </a:cubicBezTo>
                      <a:cubicBezTo>
                        <a:pt x="37721" y="66818"/>
                        <a:pt x="30408" y="70339"/>
                        <a:pt x="21983" y="70339"/>
                      </a:cubicBezTo>
                      <a:cubicBezTo>
                        <a:pt x="17492" y="70339"/>
                        <a:pt x="12004" y="69355"/>
                        <a:pt x="7627" y="66219"/>
                      </a:cubicBezTo>
                      <a:cubicBezTo>
                        <a:pt x="3179" y="63083"/>
                        <a:pt x="0" y="57865"/>
                        <a:pt x="0" y="49454"/>
                      </a:cubicBezTo>
                      <a:cubicBezTo>
                        <a:pt x="0" y="35155"/>
                        <a:pt x="9651" y="29866"/>
                        <a:pt x="25832" y="29866"/>
                      </a:cubicBezTo>
                      <a:cubicBezTo>
                        <a:pt x="29481" y="29866"/>
                        <a:pt x="33459" y="30137"/>
                        <a:pt x="39475" y="30665"/>
                      </a:cubicBezTo>
                      <a:lnTo>
                        <a:pt x="39475" y="22239"/>
                      </a:lnTo>
                      <a:cubicBezTo>
                        <a:pt x="39475" y="12973"/>
                        <a:pt x="35098" y="9323"/>
                        <a:pt x="26673" y="9323"/>
                      </a:cubicBezTo>
                      <a:cubicBezTo>
                        <a:pt x="19431" y="9323"/>
                        <a:pt x="13173" y="10692"/>
                        <a:pt x="6315" y="14156"/>
                      </a:cubicBezTo>
                      <a:lnTo>
                        <a:pt x="3692" y="5346"/>
                      </a:lnTo>
                      <a:cubicBezTo>
                        <a:pt x="12902" y="1625"/>
                        <a:pt x="18119" y="0"/>
                        <a:pt x="28426" y="0"/>
                      </a:cubicBezTo>
                      <a:cubicBezTo>
                        <a:pt x="41870" y="0"/>
                        <a:pt x="49511" y="6900"/>
                        <a:pt x="49511" y="22254"/>
                      </a:cubicBezTo>
                      <a:lnTo>
                        <a:pt x="49511" y="43794"/>
                      </a:lnTo>
                      <a:cubicBezTo>
                        <a:pt x="49511" y="51821"/>
                        <a:pt x="50737" y="58350"/>
                        <a:pt x="58834" y="60887"/>
                      </a:cubicBezTo>
                      <a:lnTo>
                        <a:pt x="53089" y="70353"/>
                      </a:lnTo>
                      <a:close/>
                      <a:moveTo>
                        <a:pt x="39489" y="39204"/>
                      </a:moveTo>
                      <a:cubicBezTo>
                        <a:pt x="30151" y="39133"/>
                        <a:pt x="22781" y="39004"/>
                        <a:pt x="17749" y="40245"/>
                      </a:cubicBezTo>
                      <a:cubicBezTo>
                        <a:pt x="12731" y="41556"/>
                        <a:pt x="9979" y="44151"/>
                        <a:pt x="9979" y="49454"/>
                      </a:cubicBezTo>
                      <a:cubicBezTo>
                        <a:pt x="9979" y="56696"/>
                        <a:pt x="15653" y="60944"/>
                        <a:pt x="21213" y="60944"/>
                      </a:cubicBezTo>
                      <a:cubicBezTo>
                        <a:pt x="31335" y="60944"/>
                        <a:pt x="39489" y="56767"/>
                        <a:pt x="39489" y="44693"/>
                      </a:cubicBezTo>
                      <a:lnTo>
                        <a:pt x="39489" y="39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39" name="Vrije vorm: vorm 238">
                  <a:extLst>
                    <a:ext uri="{FF2B5EF4-FFF2-40B4-BE49-F238E27FC236}">
                      <a16:creationId xmlns:a16="http://schemas.microsoft.com/office/drawing/2014/main" id="{80158C2F-D191-54CB-6569-CC54522F2583}"/>
                    </a:ext>
                  </a:extLst>
                </p:cNvPr>
                <p:cNvSpPr/>
                <p:nvPr/>
              </p:nvSpPr>
              <p:spPr>
                <a:xfrm>
                  <a:off x="2831555" y="5352491"/>
                  <a:ext cx="58834" cy="70353"/>
                </a:xfrm>
                <a:custGeom>
                  <a:avLst/>
                  <a:gdLst>
                    <a:gd name="connsiteX0" fmla="*/ 53118 w 58834"/>
                    <a:gd name="connsiteY0" fmla="*/ 70339 h 70353"/>
                    <a:gd name="connsiteX1" fmla="*/ 42868 w 58834"/>
                    <a:gd name="connsiteY1" fmla="*/ 60873 h 70353"/>
                    <a:gd name="connsiteX2" fmla="*/ 21983 w 58834"/>
                    <a:gd name="connsiteY2" fmla="*/ 70339 h 70353"/>
                    <a:gd name="connsiteX3" fmla="*/ 7627 w 58834"/>
                    <a:gd name="connsiteY3" fmla="*/ 66219 h 70353"/>
                    <a:gd name="connsiteX4" fmla="*/ 0 w 58834"/>
                    <a:gd name="connsiteY4" fmla="*/ 49454 h 70353"/>
                    <a:gd name="connsiteX5" fmla="*/ 25832 w 58834"/>
                    <a:gd name="connsiteY5" fmla="*/ 29866 h 70353"/>
                    <a:gd name="connsiteX6" fmla="*/ 39475 w 58834"/>
                    <a:gd name="connsiteY6" fmla="*/ 30665 h 70353"/>
                    <a:gd name="connsiteX7" fmla="*/ 39475 w 58834"/>
                    <a:gd name="connsiteY7" fmla="*/ 22239 h 70353"/>
                    <a:gd name="connsiteX8" fmla="*/ 26673 w 58834"/>
                    <a:gd name="connsiteY8" fmla="*/ 9323 h 70353"/>
                    <a:gd name="connsiteX9" fmla="*/ 6315 w 58834"/>
                    <a:gd name="connsiteY9" fmla="*/ 14156 h 70353"/>
                    <a:gd name="connsiteX10" fmla="*/ 3692 w 58834"/>
                    <a:gd name="connsiteY10" fmla="*/ 5346 h 70353"/>
                    <a:gd name="connsiteX11" fmla="*/ 28426 w 58834"/>
                    <a:gd name="connsiteY11" fmla="*/ 0 h 70353"/>
                    <a:gd name="connsiteX12" fmla="*/ 49511 w 58834"/>
                    <a:gd name="connsiteY12" fmla="*/ 22254 h 70353"/>
                    <a:gd name="connsiteX13" fmla="*/ 49511 w 58834"/>
                    <a:gd name="connsiteY13" fmla="*/ 43794 h 70353"/>
                    <a:gd name="connsiteX14" fmla="*/ 58834 w 58834"/>
                    <a:gd name="connsiteY14" fmla="*/ 60887 h 70353"/>
                    <a:gd name="connsiteX15" fmla="*/ 53089 w 58834"/>
                    <a:gd name="connsiteY15" fmla="*/ 70353 h 70353"/>
                    <a:gd name="connsiteX16" fmla="*/ 39489 w 58834"/>
                    <a:gd name="connsiteY16" fmla="*/ 39204 h 70353"/>
                    <a:gd name="connsiteX17" fmla="*/ 17749 w 58834"/>
                    <a:gd name="connsiteY17" fmla="*/ 40245 h 70353"/>
                    <a:gd name="connsiteX18" fmla="*/ 9979 w 58834"/>
                    <a:gd name="connsiteY18" fmla="*/ 49454 h 70353"/>
                    <a:gd name="connsiteX19" fmla="*/ 21213 w 58834"/>
                    <a:gd name="connsiteY19" fmla="*/ 60944 h 70353"/>
                    <a:gd name="connsiteX20" fmla="*/ 39489 w 58834"/>
                    <a:gd name="connsiteY20" fmla="*/ 44693 h 70353"/>
                    <a:gd name="connsiteX21" fmla="*/ 39489 w 58834"/>
                    <a:gd name="connsiteY21" fmla="*/ 39204 h 7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834" h="70353">
                      <a:moveTo>
                        <a:pt x="53118" y="70339"/>
                      </a:moveTo>
                      <a:cubicBezTo>
                        <a:pt x="48356" y="68771"/>
                        <a:pt x="45035" y="65307"/>
                        <a:pt x="42868" y="60873"/>
                      </a:cubicBezTo>
                      <a:cubicBezTo>
                        <a:pt x="37721" y="66818"/>
                        <a:pt x="30408" y="70339"/>
                        <a:pt x="21983" y="70339"/>
                      </a:cubicBezTo>
                      <a:cubicBezTo>
                        <a:pt x="17492" y="70339"/>
                        <a:pt x="12004" y="69355"/>
                        <a:pt x="7627" y="66219"/>
                      </a:cubicBezTo>
                      <a:cubicBezTo>
                        <a:pt x="3179" y="63083"/>
                        <a:pt x="0" y="57865"/>
                        <a:pt x="0" y="49454"/>
                      </a:cubicBezTo>
                      <a:cubicBezTo>
                        <a:pt x="0" y="35155"/>
                        <a:pt x="9651" y="29866"/>
                        <a:pt x="25832" y="29866"/>
                      </a:cubicBezTo>
                      <a:cubicBezTo>
                        <a:pt x="29481" y="29866"/>
                        <a:pt x="33459" y="30137"/>
                        <a:pt x="39475" y="30665"/>
                      </a:cubicBezTo>
                      <a:lnTo>
                        <a:pt x="39475" y="22239"/>
                      </a:lnTo>
                      <a:cubicBezTo>
                        <a:pt x="39475" y="12973"/>
                        <a:pt x="35098" y="9323"/>
                        <a:pt x="26673" y="9323"/>
                      </a:cubicBezTo>
                      <a:cubicBezTo>
                        <a:pt x="19431" y="9323"/>
                        <a:pt x="13173" y="10692"/>
                        <a:pt x="6315" y="14156"/>
                      </a:cubicBezTo>
                      <a:lnTo>
                        <a:pt x="3692" y="5346"/>
                      </a:lnTo>
                      <a:cubicBezTo>
                        <a:pt x="12902" y="1625"/>
                        <a:pt x="18119" y="0"/>
                        <a:pt x="28426" y="0"/>
                      </a:cubicBezTo>
                      <a:cubicBezTo>
                        <a:pt x="41870" y="0"/>
                        <a:pt x="49511" y="6900"/>
                        <a:pt x="49511" y="22254"/>
                      </a:cubicBezTo>
                      <a:lnTo>
                        <a:pt x="49511" y="43794"/>
                      </a:lnTo>
                      <a:cubicBezTo>
                        <a:pt x="49511" y="51821"/>
                        <a:pt x="50737" y="58350"/>
                        <a:pt x="58834" y="60887"/>
                      </a:cubicBezTo>
                      <a:lnTo>
                        <a:pt x="53089" y="70353"/>
                      </a:lnTo>
                      <a:close/>
                      <a:moveTo>
                        <a:pt x="39489" y="39204"/>
                      </a:moveTo>
                      <a:cubicBezTo>
                        <a:pt x="30151" y="39133"/>
                        <a:pt x="22781" y="39004"/>
                        <a:pt x="17749" y="40245"/>
                      </a:cubicBezTo>
                      <a:cubicBezTo>
                        <a:pt x="12731" y="41556"/>
                        <a:pt x="9979" y="44151"/>
                        <a:pt x="9979" y="49454"/>
                      </a:cubicBezTo>
                      <a:cubicBezTo>
                        <a:pt x="9979" y="56696"/>
                        <a:pt x="15653" y="60944"/>
                        <a:pt x="21213" y="60944"/>
                      </a:cubicBezTo>
                      <a:cubicBezTo>
                        <a:pt x="31335" y="60944"/>
                        <a:pt x="39489" y="56767"/>
                        <a:pt x="39489" y="44693"/>
                      </a:cubicBezTo>
                      <a:lnTo>
                        <a:pt x="39489" y="39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0" name="Vrije vorm: vorm 239">
                  <a:extLst>
                    <a:ext uri="{FF2B5EF4-FFF2-40B4-BE49-F238E27FC236}">
                      <a16:creationId xmlns:a16="http://schemas.microsoft.com/office/drawing/2014/main" id="{B2D93E0F-6AAC-0CB3-3179-BD332EE3813C}"/>
                    </a:ext>
                  </a:extLst>
                </p:cNvPr>
                <p:cNvSpPr/>
                <p:nvPr/>
              </p:nvSpPr>
              <p:spPr>
                <a:xfrm>
                  <a:off x="2903377" y="5352477"/>
                  <a:ext cx="52946" cy="69027"/>
                </a:xfrm>
                <a:custGeom>
                  <a:avLst/>
                  <a:gdLst>
                    <a:gd name="connsiteX0" fmla="*/ 0 w 52946"/>
                    <a:gd name="connsiteY0" fmla="*/ 1297 h 69027"/>
                    <a:gd name="connsiteX1" fmla="*/ 6800 w 52946"/>
                    <a:gd name="connsiteY1" fmla="*/ 1297 h 69027"/>
                    <a:gd name="connsiteX2" fmla="*/ 8696 w 52946"/>
                    <a:gd name="connsiteY2" fmla="*/ 7556 h 69027"/>
                    <a:gd name="connsiteX3" fmla="*/ 18476 w 52946"/>
                    <a:gd name="connsiteY3" fmla="*/ 2409 h 69027"/>
                    <a:gd name="connsiteX4" fmla="*/ 28982 w 52946"/>
                    <a:gd name="connsiteY4" fmla="*/ 0 h 69027"/>
                    <a:gd name="connsiteX5" fmla="*/ 45819 w 52946"/>
                    <a:gd name="connsiteY5" fmla="*/ 5660 h 69027"/>
                    <a:gd name="connsiteX6" fmla="*/ 52947 w 52946"/>
                    <a:gd name="connsiteY6" fmla="*/ 25689 h 69027"/>
                    <a:gd name="connsiteX7" fmla="*/ 52947 w 52946"/>
                    <a:gd name="connsiteY7" fmla="*/ 69028 h 69027"/>
                    <a:gd name="connsiteX8" fmla="*/ 42825 w 52946"/>
                    <a:gd name="connsiteY8" fmla="*/ 69028 h 69027"/>
                    <a:gd name="connsiteX9" fmla="*/ 42825 w 52946"/>
                    <a:gd name="connsiteY9" fmla="*/ 26288 h 69027"/>
                    <a:gd name="connsiteX10" fmla="*/ 38520 w 52946"/>
                    <a:gd name="connsiteY10" fmla="*/ 12916 h 69027"/>
                    <a:gd name="connsiteX11" fmla="*/ 28013 w 52946"/>
                    <a:gd name="connsiteY11" fmla="*/ 9323 h 69027"/>
                    <a:gd name="connsiteX12" fmla="*/ 18618 w 52946"/>
                    <a:gd name="connsiteY12" fmla="*/ 11405 h 69027"/>
                    <a:gd name="connsiteX13" fmla="*/ 10122 w 52946"/>
                    <a:gd name="connsiteY13" fmla="*/ 15853 h 69027"/>
                    <a:gd name="connsiteX14" fmla="*/ 10122 w 52946"/>
                    <a:gd name="connsiteY14" fmla="*/ 69028 h 69027"/>
                    <a:gd name="connsiteX15" fmla="*/ 14 w 52946"/>
                    <a:gd name="connsiteY15" fmla="*/ 69028 h 69027"/>
                    <a:gd name="connsiteX16" fmla="*/ 14 w 52946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46" h="69027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8696" y="7556"/>
                      </a:lnTo>
                      <a:cubicBezTo>
                        <a:pt x="11490" y="5731"/>
                        <a:pt x="14897" y="3835"/>
                        <a:pt x="18476" y="2409"/>
                      </a:cubicBezTo>
                      <a:cubicBezTo>
                        <a:pt x="22068" y="969"/>
                        <a:pt x="25803" y="0"/>
                        <a:pt x="28982" y="0"/>
                      </a:cubicBezTo>
                      <a:cubicBezTo>
                        <a:pt x="35455" y="0"/>
                        <a:pt x="41385" y="1625"/>
                        <a:pt x="45819" y="5660"/>
                      </a:cubicBezTo>
                      <a:cubicBezTo>
                        <a:pt x="50195" y="9708"/>
                        <a:pt x="52947" y="16095"/>
                        <a:pt x="52947" y="25689"/>
                      </a:cubicBezTo>
                      <a:lnTo>
                        <a:pt x="52947" y="69028"/>
                      </a:lnTo>
                      <a:lnTo>
                        <a:pt x="42825" y="69028"/>
                      </a:lnTo>
                      <a:lnTo>
                        <a:pt x="42825" y="26288"/>
                      </a:lnTo>
                      <a:cubicBezTo>
                        <a:pt x="42825" y="19759"/>
                        <a:pt x="41129" y="15510"/>
                        <a:pt x="38520" y="12916"/>
                      </a:cubicBezTo>
                      <a:cubicBezTo>
                        <a:pt x="35840" y="10293"/>
                        <a:pt x="32119" y="9323"/>
                        <a:pt x="28013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53" y="12631"/>
                        <a:pt x="12745" y="14270"/>
                        <a:pt x="10122" y="15853"/>
                      </a:cubicBezTo>
                      <a:lnTo>
                        <a:pt x="10122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1" name="Vrije vorm: vorm 240">
                  <a:extLst>
                    <a:ext uri="{FF2B5EF4-FFF2-40B4-BE49-F238E27FC236}">
                      <a16:creationId xmlns:a16="http://schemas.microsoft.com/office/drawing/2014/main" id="{A00448C0-3196-74DF-0715-C86AA8FDF721}"/>
                    </a:ext>
                  </a:extLst>
                </p:cNvPr>
                <p:cNvSpPr/>
                <p:nvPr/>
              </p:nvSpPr>
              <p:spPr>
                <a:xfrm>
                  <a:off x="2967943" y="5353774"/>
                  <a:ext cx="60032" cy="67744"/>
                </a:xfrm>
                <a:custGeom>
                  <a:avLst/>
                  <a:gdLst>
                    <a:gd name="connsiteX0" fmla="*/ 60032 w 60032"/>
                    <a:gd name="connsiteY0" fmla="*/ 0 h 67744"/>
                    <a:gd name="connsiteX1" fmla="*/ 36738 w 60032"/>
                    <a:gd name="connsiteY1" fmla="*/ 67745 h 67744"/>
                    <a:gd name="connsiteX2" fmla="*/ 23237 w 60032"/>
                    <a:gd name="connsiteY2" fmla="*/ 67745 h 67744"/>
                    <a:gd name="connsiteX3" fmla="*/ 0 w 60032"/>
                    <a:gd name="connsiteY3" fmla="*/ 0 h 67744"/>
                    <a:gd name="connsiteX4" fmla="*/ 10435 w 60032"/>
                    <a:gd name="connsiteY4" fmla="*/ 0 h 67744"/>
                    <a:gd name="connsiteX5" fmla="*/ 30009 w 60032"/>
                    <a:gd name="connsiteY5" fmla="*/ 56981 h 67744"/>
                    <a:gd name="connsiteX6" fmla="*/ 49582 w 60032"/>
                    <a:gd name="connsiteY6" fmla="*/ 0 h 67744"/>
                    <a:gd name="connsiteX7" fmla="*/ 60018 w 60032"/>
                    <a:gd name="connsiteY7" fmla="*/ 0 h 67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032" h="67744">
                      <a:moveTo>
                        <a:pt x="60032" y="0"/>
                      </a:moveTo>
                      <a:lnTo>
                        <a:pt x="36738" y="67745"/>
                      </a:lnTo>
                      <a:lnTo>
                        <a:pt x="23237" y="67745"/>
                      </a:lnTo>
                      <a:lnTo>
                        <a:pt x="0" y="0"/>
                      </a:lnTo>
                      <a:lnTo>
                        <a:pt x="10435" y="0"/>
                      </a:lnTo>
                      <a:lnTo>
                        <a:pt x="30009" y="56981"/>
                      </a:lnTo>
                      <a:lnTo>
                        <a:pt x="49582" y="0"/>
                      </a:lnTo>
                      <a:lnTo>
                        <a:pt x="600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2" name="Vrije vorm: vorm 241">
                  <a:extLst>
                    <a:ext uri="{FF2B5EF4-FFF2-40B4-BE49-F238E27FC236}">
                      <a16:creationId xmlns:a16="http://schemas.microsoft.com/office/drawing/2014/main" id="{EBA14755-A743-B155-1AF3-99ED33EC76E0}"/>
                    </a:ext>
                  </a:extLst>
                </p:cNvPr>
                <p:cNvSpPr/>
                <p:nvPr/>
              </p:nvSpPr>
              <p:spPr>
                <a:xfrm>
                  <a:off x="3040220" y="5352477"/>
                  <a:ext cx="37008" cy="69056"/>
                </a:xfrm>
                <a:custGeom>
                  <a:avLst/>
                  <a:gdLst>
                    <a:gd name="connsiteX0" fmla="*/ 0 w 37008"/>
                    <a:gd name="connsiteY0" fmla="*/ 1297 h 69056"/>
                    <a:gd name="connsiteX1" fmla="*/ 6800 w 37008"/>
                    <a:gd name="connsiteY1" fmla="*/ 1297 h 69056"/>
                    <a:gd name="connsiteX2" fmla="*/ 9138 w 37008"/>
                    <a:gd name="connsiteY2" fmla="*/ 8995 h 69056"/>
                    <a:gd name="connsiteX3" fmla="*/ 25789 w 37008"/>
                    <a:gd name="connsiteY3" fmla="*/ 0 h 69056"/>
                    <a:gd name="connsiteX4" fmla="*/ 31463 w 37008"/>
                    <a:gd name="connsiteY4" fmla="*/ 585 h 69056"/>
                    <a:gd name="connsiteX5" fmla="*/ 37009 w 37008"/>
                    <a:gd name="connsiteY5" fmla="*/ 2338 h 69056"/>
                    <a:gd name="connsiteX6" fmla="*/ 33473 w 37008"/>
                    <a:gd name="connsiteY6" fmla="*/ 11419 h 69056"/>
                    <a:gd name="connsiteX7" fmla="*/ 24150 w 37008"/>
                    <a:gd name="connsiteY7" fmla="*/ 9338 h 69056"/>
                    <a:gd name="connsiteX8" fmla="*/ 10122 w 37008"/>
                    <a:gd name="connsiteY8" fmla="*/ 18419 h 69056"/>
                    <a:gd name="connsiteX9" fmla="*/ 10122 w 37008"/>
                    <a:gd name="connsiteY9" fmla="*/ 69056 h 69056"/>
                    <a:gd name="connsiteX10" fmla="*/ 14 w 37008"/>
                    <a:gd name="connsiteY10" fmla="*/ 69056 h 69056"/>
                    <a:gd name="connsiteX11" fmla="*/ 14 w 37008"/>
                    <a:gd name="connsiteY11" fmla="*/ 1312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008" h="69056">
                      <a:moveTo>
                        <a:pt x="0" y="1297"/>
                      </a:moveTo>
                      <a:lnTo>
                        <a:pt x="6800" y="1297"/>
                      </a:lnTo>
                      <a:lnTo>
                        <a:pt x="9138" y="8995"/>
                      </a:lnTo>
                      <a:cubicBezTo>
                        <a:pt x="14170" y="3193"/>
                        <a:pt x="19531" y="0"/>
                        <a:pt x="25789" y="0"/>
                      </a:cubicBezTo>
                      <a:cubicBezTo>
                        <a:pt x="27414" y="0"/>
                        <a:pt x="29439" y="200"/>
                        <a:pt x="31463" y="585"/>
                      </a:cubicBezTo>
                      <a:cubicBezTo>
                        <a:pt x="33473" y="969"/>
                        <a:pt x="35440" y="1625"/>
                        <a:pt x="37009" y="2338"/>
                      </a:cubicBezTo>
                      <a:lnTo>
                        <a:pt x="33473" y="11419"/>
                      </a:lnTo>
                      <a:cubicBezTo>
                        <a:pt x="30936" y="10179"/>
                        <a:pt x="26958" y="9338"/>
                        <a:pt x="24150" y="9338"/>
                      </a:cubicBezTo>
                      <a:cubicBezTo>
                        <a:pt x="18219" y="9338"/>
                        <a:pt x="13586" y="13130"/>
                        <a:pt x="10122" y="18419"/>
                      </a:cubicBezTo>
                      <a:lnTo>
                        <a:pt x="10122" y="69056"/>
                      </a:lnTo>
                      <a:lnTo>
                        <a:pt x="14" y="69056"/>
                      </a:lnTo>
                      <a:lnTo>
                        <a:pt x="14" y="1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F5855634-6ACA-33AC-DDB4-3992EEB9F05A}"/>
                    </a:ext>
                  </a:extLst>
                </p:cNvPr>
                <p:cNvSpPr/>
                <p:nvPr/>
              </p:nvSpPr>
              <p:spPr>
                <a:xfrm>
                  <a:off x="3084001" y="5352491"/>
                  <a:ext cx="58848" cy="70353"/>
                </a:xfrm>
                <a:custGeom>
                  <a:avLst/>
                  <a:gdLst>
                    <a:gd name="connsiteX0" fmla="*/ 53118 w 58848"/>
                    <a:gd name="connsiteY0" fmla="*/ 70339 h 70353"/>
                    <a:gd name="connsiteX1" fmla="*/ 42868 w 58848"/>
                    <a:gd name="connsiteY1" fmla="*/ 60873 h 70353"/>
                    <a:gd name="connsiteX2" fmla="*/ 21983 w 58848"/>
                    <a:gd name="connsiteY2" fmla="*/ 70339 h 70353"/>
                    <a:gd name="connsiteX3" fmla="*/ 7641 w 58848"/>
                    <a:gd name="connsiteY3" fmla="*/ 66219 h 70353"/>
                    <a:gd name="connsiteX4" fmla="*/ 0 w 58848"/>
                    <a:gd name="connsiteY4" fmla="*/ 49454 h 70353"/>
                    <a:gd name="connsiteX5" fmla="*/ 25832 w 58848"/>
                    <a:gd name="connsiteY5" fmla="*/ 29866 h 70353"/>
                    <a:gd name="connsiteX6" fmla="*/ 39475 w 58848"/>
                    <a:gd name="connsiteY6" fmla="*/ 30665 h 70353"/>
                    <a:gd name="connsiteX7" fmla="*/ 39475 w 58848"/>
                    <a:gd name="connsiteY7" fmla="*/ 22239 h 70353"/>
                    <a:gd name="connsiteX8" fmla="*/ 26687 w 58848"/>
                    <a:gd name="connsiteY8" fmla="*/ 9323 h 70353"/>
                    <a:gd name="connsiteX9" fmla="*/ 6330 w 58848"/>
                    <a:gd name="connsiteY9" fmla="*/ 14156 h 70353"/>
                    <a:gd name="connsiteX10" fmla="*/ 3706 w 58848"/>
                    <a:gd name="connsiteY10" fmla="*/ 5346 h 70353"/>
                    <a:gd name="connsiteX11" fmla="*/ 28441 w 58848"/>
                    <a:gd name="connsiteY11" fmla="*/ 0 h 70353"/>
                    <a:gd name="connsiteX12" fmla="*/ 49525 w 58848"/>
                    <a:gd name="connsiteY12" fmla="*/ 22254 h 70353"/>
                    <a:gd name="connsiteX13" fmla="*/ 49525 w 58848"/>
                    <a:gd name="connsiteY13" fmla="*/ 43794 h 70353"/>
                    <a:gd name="connsiteX14" fmla="*/ 58849 w 58848"/>
                    <a:gd name="connsiteY14" fmla="*/ 60887 h 70353"/>
                    <a:gd name="connsiteX15" fmla="*/ 53104 w 58848"/>
                    <a:gd name="connsiteY15" fmla="*/ 70353 h 70353"/>
                    <a:gd name="connsiteX16" fmla="*/ 39489 w 58848"/>
                    <a:gd name="connsiteY16" fmla="*/ 39204 h 70353"/>
                    <a:gd name="connsiteX17" fmla="*/ 17763 w 58848"/>
                    <a:gd name="connsiteY17" fmla="*/ 40245 h 70353"/>
                    <a:gd name="connsiteX18" fmla="*/ 9993 w 58848"/>
                    <a:gd name="connsiteY18" fmla="*/ 49454 h 70353"/>
                    <a:gd name="connsiteX19" fmla="*/ 21213 w 58848"/>
                    <a:gd name="connsiteY19" fmla="*/ 60944 h 70353"/>
                    <a:gd name="connsiteX20" fmla="*/ 39489 w 58848"/>
                    <a:gd name="connsiteY20" fmla="*/ 44693 h 70353"/>
                    <a:gd name="connsiteX21" fmla="*/ 39489 w 58848"/>
                    <a:gd name="connsiteY21" fmla="*/ 39204 h 7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848" h="70353">
                      <a:moveTo>
                        <a:pt x="53118" y="70339"/>
                      </a:moveTo>
                      <a:cubicBezTo>
                        <a:pt x="48356" y="68771"/>
                        <a:pt x="45049" y="65307"/>
                        <a:pt x="42868" y="60873"/>
                      </a:cubicBezTo>
                      <a:cubicBezTo>
                        <a:pt x="37721" y="66818"/>
                        <a:pt x="30422" y="70339"/>
                        <a:pt x="21983" y="70339"/>
                      </a:cubicBezTo>
                      <a:cubicBezTo>
                        <a:pt x="17492" y="70339"/>
                        <a:pt x="12018" y="69355"/>
                        <a:pt x="7641" y="66219"/>
                      </a:cubicBezTo>
                      <a:cubicBezTo>
                        <a:pt x="3193" y="63083"/>
                        <a:pt x="0" y="57865"/>
                        <a:pt x="0" y="49454"/>
                      </a:cubicBezTo>
                      <a:cubicBezTo>
                        <a:pt x="0" y="35155"/>
                        <a:pt x="9666" y="29866"/>
                        <a:pt x="25832" y="29866"/>
                      </a:cubicBezTo>
                      <a:cubicBezTo>
                        <a:pt x="29496" y="29866"/>
                        <a:pt x="33473" y="30137"/>
                        <a:pt x="39475" y="30665"/>
                      </a:cubicBezTo>
                      <a:lnTo>
                        <a:pt x="39475" y="22239"/>
                      </a:lnTo>
                      <a:cubicBezTo>
                        <a:pt x="39475" y="12973"/>
                        <a:pt x="35098" y="9323"/>
                        <a:pt x="26687" y="9323"/>
                      </a:cubicBezTo>
                      <a:cubicBezTo>
                        <a:pt x="19445" y="9323"/>
                        <a:pt x="13187" y="10692"/>
                        <a:pt x="6330" y="14156"/>
                      </a:cubicBezTo>
                      <a:lnTo>
                        <a:pt x="3706" y="5346"/>
                      </a:lnTo>
                      <a:cubicBezTo>
                        <a:pt x="12916" y="1625"/>
                        <a:pt x="18134" y="0"/>
                        <a:pt x="28441" y="0"/>
                      </a:cubicBezTo>
                      <a:cubicBezTo>
                        <a:pt x="41870" y="0"/>
                        <a:pt x="49525" y="6900"/>
                        <a:pt x="49525" y="22254"/>
                      </a:cubicBezTo>
                      <a:lnTo>
                        <a:pt x="49525" y="43794"/>
                      </a:lnTo>
                      <a:cubicBezTo>
                        <a:pt x="49525" y="51821"/>
                        <a:pt x="50766" y="58350"/>
                        <a:pt x="58849" y="60887"/>
                      </a:cubicBezTo>
                      <a:lnTo>
                        <a:pt x="53104" y="70353"/>
                      </a:lnTo>
                      <a:close/>
                      <a:moveTo>
                        <a:pt x="39489" y="39204"/>
                      </a:moveTo>
                      <a:cubicBezTo>
                        <a:pt x="30151" y="39133"/>
                        <a:pt x="22781" y="39004"/>
                        <a:pt x="17763" y="40245"/>
                      </a:cubicBezTo>
                      <a:cubicBezTo>
                        <a:pt x="12731" y="41556"/>
                        <a:pt x="9993" y="44151"/>
                        <a:pt x="9993" y="49454"/>
                      </a:cubicBezTo>
                      <a:cubicBezTo>
                        <a:pt x="9993" y="56696"/>
                        <a:pt x="15667" y="60944"/>
                        <a:pt x="21213" y="60944"/>
                      </a:cubicBezTo>
                      <a:cubicBezTo>
                        <a:pt x="31335" y="60944"/>
                        <a:pt x="39489" y="56767"/>
                        <a:pt x="39489" y="44693"/>
                      </a:cubicBezTo>
                      <a:lnTo>
                        <a:pt x="39489" y="39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4" name="Vrije vorm: vorm 243">
                  <a:extLst>
                    <a:ext uri="{FF2B5EF4-FFF2-40B4-BE49-F238E27FC236}">
                      <a16:creationId xmlns:a16="http://schemas.microsoft.com/office/drawing/2014/main" id="{3052EA68-45AA-A01B-C624-7C3D91614FF4}"/>
                    </a:ext>
                  </a:extLst>
                </p:cNvPr>
                <p:cNvSpPr/>
                <p:nvPr/>
              </p:nvSpPr>
              <p:spPr>
                <a:xfrm>
                  <a:off x="3149963" y="5348756"/>
                  <a:ext cx="60288" cy="103954"/>
                </a:xfrm>
                <a:custGeom>
                  <a:avLst/>
                  <a:gdLst>
                    <a:gd name="connsiteX0" fmla="*/ 32546 w 60288"/>
                    <a:gd name="connsiteY0" fmla="*/ 58606 h 103954"/>
                    <a:gd name="connsiteX1" fmla="*/ 53232 w 60288"/>
                    <a:gd name="connsiteY1" fmla="*/ 64280 h 103954"/>
                    <a:gd name="connsiteX2" fmla="*/ 59904 w 60288"/>
                    <a:gd name="connsiteY2" fmla="*/ 77652 h 103954"/>
                    <a:gd name="connsiteX3" fmla="*/ 48812 w 60288"/>
                    <a:gd name="connsiteY3" fmla="*/ 96314 h 103954"/>
                    <a:gd name="connsiteX4" fmla="*/ 25062 w 60288"/>
                    <a:gd name="connsiteY4" fmla="*/ 103955 h 103954"/>
                    <a:gd name="connsiteX5" fmla="*/ 6715 w 60288"/>
                    <a:gd name="connsiteY5" fmla="*/ 97625 h 103954"/>
                    <a:gd name="connsiteX6" fmla="*/ 0 w 60288"/>
                    <a:gd name="connsiteY6" fmla="*/ 82357 h 103954"/>
                    <a:gd name="connsiteX7" fmla="*/ 8083 w 60288"/>
                    <a:gd name="connsiteY7" fmla="*/ 65136 h 103954"/>
                    <a:gd name="connsiteX8" fmla="*/ 3977 w 60288"/>
                    <a:gd name="connsiteY8" fmla="*/ 60303 h 103954"/>
                    <a:gd name="connsiteX9" fmla="*/ 2523 w 60288"/>
                    <a:gd name="connsiteY9" fmla="*/ 54230 h 103954"/>
                    <a:gd name="connsiteX10" fmla="*/ 7427 w 60288"/>
                    <a:gd name="connsiteY10" fmla="*/ 42412 h 103954"/>
                    <a:gd name="connsiteX11" fmla="*/ 3250 w 60288"/>
                    <a:gd name="connsiteY11" fmla="*/ 35041 h 103954"/>
                    <a:gd name="connsiteX12" fmla="*/ 1810 w 60288"/>
                    <a:gd name="connsiteY12" fmla="*/ 26302 h 103954"/>
                    <a:gd name="connsiteX13" fmla="*/ 8782 w 60288"/>
                    <a:gd name="connsiteY13" fmla="*/ 10179 h 103954"/>
                    <a:gd name="connsiteX14" fmla="*/ 26873 w 60288"/>
                    <a:gd name="connsiteY14" fmla="*/ 3721 h 103954"/>
                    <a:gd name="connsiteX15" fmla="*/ 39988 w 60288"/>
                    <a:gd name="connsiteY15" fmla="*/ 6857 h 103954"/>
                    <a:gd name="connsiteX16" fmla="*/ 49140 w 60288"/>
                    <a:gd name="connsiteY16" fmla="*/ 1768 h 103954"/>
                    <a:gd name="connsiteX17" fmla="*/ 57281 w 60288"/>
                    <a:gd name="connsiteY17" fmla="*/ 0 h 103954"/>
                    <a:gd name="connsiteX18" fmla="*/ 60289 w 60288"/>
                    <a:gd name="connsiteY18" fmla="*/ 8554 h 103954"/>
                    <a:gd name="connsiteX19" fmla="*/ 47558 w 60288"/>
                    <a:gd name="connsiteY19" fmla="*/ 13458 h 103954"/>
                    <a:gd name="connsiteX20" fmla="*/ 51464 w 60288"/>
                    <a:gd name="connsiteY20" fmla="*/ 26060 h 103954"/>
                    <a:gd name="connsiteX21" fmla="*/ 44422 w 60288"/>
                    <a:gd name="connsiteY21" fmla="*/ 42825 h 103954"/>
                    <a:gd name="connsiteX22" fmla="*/ 26217 w 60288"/>
                    <a:gd name="connsiteY22" fmla="*/ 49939 h 103954"/>
                    <a:gd name="connsiteX23" fmla="*/ 13686 w 60288"/>
                    <a:gd name="connsiteY23" fmla="*/ 47002 h 103954"/>
                    <a:gd name="connsiteX24" fmla="*/ 11405 w 60288"/>
                    <a:gd name="connsiteY24" fmla="*/ 52562 h 103954"/>
                    <a:gd name="connsiteX25" fmla="*/ 19759 w 60288"/>
                    <a:gd name="connsiteY25" fmla="*/ 58635 h 103954"/>
                    <a:gd name="connsiteX26" fmla="*/ 32532 w 60288"/>
                    <a:gd name="connsiteY26" fmla="*/ 58635 h 103954"/>
                    <a:gd name="connsiteX27" fmla="*/ 15924 w 60288"/>
                    <a:gd name="connsiteY27" fmla="*/ 67274 h 103954"/>
                    <a:gd name="connsiteX28" fmla="*/ 9908 w 60288"/>
                    <a:gd name="connsiteY28" fmla="*/ 81430 h 103954"/>
                    <a:gd name="connsiteX29" fmla="*/ 13643 w 60288"/>
                    <a:gd name="connsiteY29" fmla="*/ 91281 h 103954"/>
                    <a:gd name="connsiteX30" fmla="*/ 26374 w 60288"/>
                    <a:gd name="connsiteY30" fmla="*/ 95145 h 103954"/>
                    <a:gd name="connsiteX31" fmla="*/ 43139 w 60288"/>
                    <a:gd name="connsiteY31" fmla="*/ 89727 h 103954"/>
                    <a:gd name="connsiteX32" fmla="*/ 49597 w 60288"/>
                    <a:gd name="connsiteY32" fmla="*/ 78294 h 103954"/>
                    <a:gd name="connsiteX33" fmla="*/ 41970 w 60288"/>
                    <a:gd name="connsiteY33" fmla="*/ 68970 h 103954"/>
                    <a:gd name="connsiteX34" fmla="*/ 23565 w 60288"/>
                    <a:gd name="connsiteY34" fmla="*/ 67274 h 103954"/>
                    <a:gd name="connsiteX35" fmla="*/ 15938 w 60288"/>
                    <a:gd name="connsiteY35" fmla="*/ 67274 h 103954"/>
                    <a:gd name="connsiteX36" fmla="*/ 26616 w 60288"/>
                    <a:gd name="connsiteY36" fmla="*/ 12716 h 103954"/>
                    <a:gd name="connsiteX37" fmla="*/ 15126 w 60288"/>
                    <a:gd name="connsiteY37" fmla="*/ 17292 h 103954"/>
                    <a:gd name="connsiteX38" fmla="*/ 11220 w 60288"/>
                    <a:gd name="connsiteY38" fmla="*/ 26887 h 103954"/>
                    <a:gd name="connsiteX39" fmla="*/ 15197 w 60288"/>
                    <a:gd name="connsiteY39" fmla="*/ 36481 h 103954"/>
                    <a:gd name="connsiteX40" fmla="*/ 26801 w 60288"/>
                    <a:gd name="connsiteY40" fmla="*/ 40972 h 103954"/>
                    <a:gd name="connsiteX41" fmla="*/ 38163 w 60288"/>
                    <a:gd name="connsiteY41" fmla="*/ 36481 h 103954"/>
                    <a:gd name="connsiteX42" fmla="*/ 41955 w 60288"/>
                    <a:gd name="connsiteY42" fmla="*/ 27015 h 103954"/>
                    <a:gd name="connsiteX43" fmla="*/ 38092 w 60288"/>
                    <a:gd name="connsiteY43" fmla="*/ 17292 h 103954"/>
                    <a:gd name="connsiteX44" fmla="*/ 26602 w 60288"/>
                    <a:gd name="connsiteY44" fmla="*/ 12716 h 10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0288" h="103954">
                      <a:moveTo>
                        <a:pt x="32546" y="58606"/>
                      </a:moveTo>
                      <a:cubicBezTo>
                        <a:pt x="41884" y="58606"/>
                        <a:pt x="48741" y="60745"/>
                        <a:pt x="53232" y="64280"/>
                      </a:cubicBezTo>
                      <a:cubicBezTo>
                        <a:pt x="57680" y="67802"/>
                        <a:pt x="59904" y="72634"/>
                        <a:pt x="59904" y="77652"/>
                      </a:cubicBezTo>
                      <a:cubicBezTo>
                        <a:pt x="59904" y="85023"/>
                        <a:pt x="55413" y="91609"/>
                        <a:pt x="48812" y="96314"/>
                      </a:cubicBezTo>
                      <a:cubicBezTo>
                        <a:pt x="42212" y="101075"/>
                        <a:pt x="33473" y="103955"/>
                        <a:pt x="25062" y="103955"/>
                      </a:cubicBezTo>
                      <a:cubicBezTo>
                        <a:pt x="17292" y="103955"/>
                        <a:pt x="11034" y="101531"/>
                        <a:pt x="6715" y="97625"/>
                      </a:cubicBezTo>
                      <a:cubicBezTo>
                        <a:pt x="2409" y="93762"/>
                        <a:pt x="0" y="88359"/>
                        <a:pt x="0" y="82357"/>
                      </a:cubicBezTo>
                      <a:cubicBezTo>
                        <a:pt x="0" y="76868"/>
                        <a:pt x="2923" y="70353"/>
                        <a:pt x="8083" y="65136"/>
                      </a:cubicBezTo>
                      <a:cubicBezTo>
                        <a:pt x="6258" y="64095"/>
                        <a:pt x="4875" y="62327"/>
                        <a:pt x="3977" y="60303"/>
                      </a:cubicBezTo>
                      <a:cubicBezTo>
                        <a:pt x="3065" y="58264"/>
                        <a:pt x="2523" y="56126"/>
                        <a:pt x="2523" y="54230"/>
                      </a:cubicBezTo>
                      <a:cubicBezTo>
                        <a:pt x="2523" y="50566"/>
                        <a:pt x="4220" y="46389"/>
                        <a:pt x="7427" y="42412"/>
                      </a:cubicBezTo>
                      <a:cubicBezTo>
                        <a:pt x="5603" y="40516"/>
                        <a:pt x="4163" y="37921"/>
                        <a:pt x="3250" y="35041"/>
                      </a:cubicBezTo>
                      <a:cubicBezTo>
                        <a:pt x="2338" y="32233"/>
                        <a:pt x="1810" y="29168"/>
                        <a:pt x="1810" y="26302"/>
                      </a:cubicBezTo>
                      <a:cubicBezTo>
                        <a:pt x="1810" y="19830"/>
                        <a:pt x="4362" y="14213"/>
                        <a:pt x="8782" y="10179"/>
                      </a:cubicBezTo>
                      <a:cubicBezTo>
                        <a:pt x="13230" y="6130"/>
                        <a:pt x="19488" y="3721"/>
                        <a:pt x="26873" y="3721"/>
                      </a:cubicBezTo>
                      <a:cubicBezTo>
                        <a:pt x="31905" y="3721"/>
                        <a:pt x="36324" y="4818"/>
                        <a:pt x="39988" y="6857"/>
                      </a:cubicBezTo>
                      <a:cubicBezTo>
                        <a:pt x="42868" y="4705"/>
                        <a:pt x="46132" y="2937"/>
                        <a:pt x="49140" y="1768"/>
                      </a:cubicBezTo>
                      <a:cubicBezTo>
                        <a:pt x="52134" y="599"/>
                        <a:pt x="55000" y="0"/>
                        <a:pt x="57281" y="0"/>
                      </a:cubicBezTo>
                      <a:lnTo>
                        <a:pt x="60289" y="8554"/>
                      </a:lnTo>
                      <a:cubicBezTo>
                        <a:pt x="56696" y="9152"/>
                        <a:pt x="52006" y="10635"/>
                        <a:pt x="47558" y="13458"/>
                      </a:cubicBezTo>
                      <a:cubicBezTo>
                        <a:pt x="50110" y="17122"/>
                        <a:pt x="51464" y="21356"/>
                        <a:pt x="51464" y="26060"/>
                      </a:cubicBezTo>
                      <a:cubicBezTo>
                        <a:pt x="51464" y="32518"/>
                        <a:pt x="48841" y="38448"/>
                        <a:pt x="44422" y="42825"/>
                      </a:cubicBezTo>
                      <a:cubicBezTo>
                        <a:pt x="39917" y="47216"/>
                        <a:pt x="33587" y="49939"/>
                        <a:pt x="26217" y="49939"/>
                      </a:cubicBezTo>
                      <a:cubicBezTo>
                        <a:pt x="21455" y="49939"/>
                        <a:pt x="17278" y="48770"/>
                        <a:pt x="13686" y="47002"/>
                      </a:cubicBezTo>
                      <a:cubicBezTo>
                        <a:pt x="12189" y="48898"/>
                        <a:pt x="11405" y="50794"/>
                        <a:pt x="11405" y="52562"/>
                      </a:cubicBezTo>
                      <a:cubicBezTo>
                        <a:pt x="11405" y="55955"/>
                        <a:pt x="14341" y="58635"/>
                        <a:pt x="19759" y="58635"/>
                      </a:cubicBezTo>
                      <a:lnTo>
                        <a:pt x="32532" y="58635"/>
                      </a:lnTo>
                      <a:close/>
                      <a:moveTo>
                        <a:pt x="15924" y="67274"/>
                      </a:moveTo>
                      <a:cubicBezTo>
                        <a:pt x="12260" y="71451"/>
                        <a:pt x="9908" y="76740"/>
                        <a:pt x="9908" y="81430"/>
                      </a:cubicBezTo>
                      <a:cubicBezTo>
                        <a:pt x="9908" y="85408"/>
                        <a:pt x="11020" y="88872"/>
                        <a:pt x="13643" y="91281"/>
                      </a:cubicBezTo>
                      <a:cubicBezTo>
                        <a:pt x="16252" y="93705"/>
                        <a:pt x="20358" y="95145"/>
                        <a:pt x="26374" y="95145"/>
                      </a:cubicBezTo>
                      <a:cubicBezTo>
                        <a:pt x="33159" y="95145"/>
                        <a:pt x="38962" y="92921"/>
                        <a:pt x="43139" y="89727"/>
                      </a:cubicBezTo>
                      <a:cubicBezTo>
                        <a:pt x="47259" y="86591"/>
                        <a:pt x="49597" y="82414"/>
                        <a:pt x="49597" y="78294"/>
                      </a:cubicBezTo>
                      <a:cubicBezTo>
                        <a:pt x="49597" y="73262"/>
                        <a:pt x="46660" y="70539"/>
                        <a:pt x="41970" y="68970"/>
                      </a:cubicBezTo>
                      <a:cubicBezTo>
                        <a:pt x="37208" y="67474"/>
                        <a:pt x="30679" y="67274"/>
                        <a:pt x="23565" y="67274"/>
                      </a:cubicBezTo>
                      <a:lnTo>
                        <a:pt x="15938" y="67274"/>
                      </a:lnTo>
                      <a:close/>
                      <a:moveTo>
                        <a:pt x="26616" y="12716"/>
                      </a:moveTo>
                      <a:cubicBezTo>
                        <a:pt x="21584" y="12716"/>
                        <a:pt x="17734" y="14612"/>
                        <a:pt x="15126" y="17292"/>
                      </a:cubicBezTo>
                      <a:cubicBezTo>
                        <a:pt x="12517" y="19973"/>
                        <a:pt x="11220" y="23494"/>
                        <a:pt x="11220" y="26887"/>
                      </a:cubicBezTo>
                      <a:cubicBezTo>
                        <a:pt x="11220" y="30280"/>
                        <a:pt x="12588" y="33801"/>
                        <a:pt x="15197" y="36481"/>
                      </a:cubicBezTo>
                      <a:cubicBezTo>
                        <a:pt x="17806" y="39161"/>
                        <a:pt x="21655" y="40972"/>
                        <a:pt x="26801" y="40972"/>
                      </a:cubicBezTo>
                      <a:cubicBezTo>
                        <a:pt x="31834" y="40972"/>
                        <a:pt x="35612" y="39147"/>
                        <a:pt x="38163" y="36481"/>
                      </a:cubicBezTo>
                      <a:cubicBezTo>
                        <a:pt x="40701" y="33858"/>
                        <a:pt x="41955" y="30408"/>
                        <a:pt x="41955" y="27015"/>
                      </a:cubicBezTo>
                      <a:cubicBezTo>
                        <a:pt x="41955" y="23622"/>
                        <a:pt x="40644" y="20044"/>
                        <a:pt x="38092" y="17292"/>
                      </a:cubicBezTo>
                      <a:cubicBezTo>
                        <a:pt x="35483" y="14555"/>
                        <a:pt x="31634" y="12716"/>
                        <a:pt x="26602" y="127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5" name="Vrije vorm: vorm 244">
                  <a:extLst>
                    <a:ext uri="{FF2B5EF4-FFF2-40B4-BE49-F238E27FC236}">
                      <a16:creationId xmlns:a16="http://schemas.microsoft.com/office/drawing/2014/main" id="{886CCF4F-5A70-F270-18C2-5283452C3F35}"/>
                    </a:ext>
                  </a:extLst>
                </p:cNvPr>
                <p:cNvSpPr/>
                <p:nvPr/>
              </p:nvSpPr>
              <p:spPr>
                <a:xfrm>
                  <a:off x="3213188" y="5352491"/>
                  <a:ext cx="52262" cy="70339"/>
                </a:xfrm>
                <a:custGeom>
                  <a:avLst/>
                  <a:gdLst>
                    <a:gd name="connsiteX0" fmla="*/ 52263 w 52262"/>
                    <a:gd name="connsiteY0" fmla="*/ 37707 h 70339"/>
                    <a:gd name="connsiteX1" fmla="*/ 10051 w 52262"/>
                    <a:gd name="connsiteY1" fmla="*/ 37707 h 70339"/>
                    <a:gd name="connsiteX2" fmla="*/ 32418 w 52262"/>
                    <a:gd name="connsiteY2" fmla="*/ 60944 h 70339"/>
                    <a:gd name="connsiteX3" fmla="*/ 50694 w 52262"/>
                    <a:gd name="connsiteY3" fmla="*/ 56112 h 70339"/>
                    <a:gd name="connsiteX4" fmla="*/ 50894 w 52262"/>
                    <a:gd name="connsiteY4" fmla="*/ 56183 h 70339"/>
                    <a:gd name="connsiteX5" fmla="*/ 50894 w 52262"/>
                    <a:gd name="connsiteY5" fmla="*/ 65506 h 70339"/>
                    <a:gd name="connsiteX6" fmla="*/ 31449 w 52262"/>
                    <a:gd name="connsiteY6" fmla="*/ 70339 h 70339"/>
                    <a:gd name="connsiteX7" fmla="*/ 0 w 52262"/>
                    <a:gd name="connsiteY7" fmla="*/ 34314 h 70339"/>
                    <a:gd name="connsiteX8" fmla="*/ 29097 w 52262"/>
                    <a:gd name="connsiteY8" fmla="*/ 0 h 70339"/>
                    <a:gd name="connsiteX9" fmla="*/ 52263 w 52262"/>
                    <a:gd name="connsiteY9" fmla="*/ 28583 h 70339"/>
                    <a:gd name="connsiteX10" fmla="*/ 52263 w 52262"/>
                    <a:gd name="connsiteY10" fmla="*/ 37721 h 70339"/>
                    <a:gd name="connsiteX11" fmla="*/ 42355 w 52262"/>
                    <a:gd name="connsiteY11" fmla="*/ 28569 h 70339"/>
                    <a:gd name="connsiteX12" fmla="*/ 28911 w 52262"/>
                    <a:gd name="connsiteY12" fmla="*/ 9380 h 70339"/>
                    <a:gd name="connsiteX13" fmla="*/ 10507 w 52262"/>
                    <a:gd name="connsiteY13" fmla="*/ 28569 h 70339"/>
                    <a:gd name="connsiteX14" fmla="*/ 42355 w 52262"/>
                    <a:gd name="connsiteY14" fmla="*/ 28569 h 7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262" h="70339">
                      <a:moveTo>
                        <a:pt x="52263" y="37707"/>
                      </a:moveTo>
                      <a:lnTo>
                        <a:pt x="10051" y="37707"/>
                      </a:lnTo>
                      <a:cubicBezTo>
                        <a:pt x="10949" y="51863"/>
                        <a:pt x="19502" y="60944"/>
                        <a:pt x="32418" y="60944"/>
                      </a:cubicBezTo>
                      <a:cubicBezTo>
                        <a:pt x="38491" y="60944"/>
                        <a:pt x="44493" y="59248"/>
                        <a:pt x="50694" y="56112"/>
                      </a:cubicBezTo>
                      <a:lnTo>
                        <a:pt x="50894" y="56183"/>
                      </a:lnTo>
                      <a:lnTo>
                        <a:pt x="50894" y="65506"/>
                      </a:lnTo>
                      <a:cubicBezTo>
                        <a:pt x="43852" y="68956"/>
                        <a:pt x="37707" y="70339"/>
                        <a:pt x="31449" y="70339"/>
                      </a:cubicBezTo>
                      <a:cubicBezTo>
                        <a:pt x="11804" y="70339"/>
                        <a:pt x="0" y="56425"/>
                        <a:pt x="0" y="34314"/>
                      </a:cubicBezTo>
                      <a:cubicBezTo>
                        <a:pt x="0" y="14669"/>
                        <a:pt x="9138" y="0"/>
                        <a:pt x="29097" y="0"/>
                      </a:cubicBezTo>
                      <a:cubicBezTo>
                        <a:pt x="46460" y="0"/>
                        <a:pt x="52263" y="12973"/>
                        <a:pt x="52263" y="28583"/>
                      </a:cubicBezTo>
                      <a:lnTo>
                        <a:pt x="52263" y="37721"/>
                      </a:lnTo>
                      <a:close/>
                      <a:moveTo>
                        <a:pt x="42355" y="28569"/>
                      </a:moveTo>
                      <a:cubicBezTo>
                        <a:pt x="42212" y="17991"/>
                        <a:pt x="39489" y="9380"/>
                        <a:pt x="28911" y="9380"/>
                      </a:cubicBezTo>
                      <a:cubicBezTo>
                        <a:pt x="18276" y="9380"/>
                        <a:pt x="12146" y="17735"/>
                        <a:pt x="10507" y="28569"/>
                      </a:cubicBezTo>
                      <a:lnTo>
                        <a:pt x="42355" y="285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6" name="Vrije vorm: vorm 245">
                  <a:extLst>
                    <a:ext uri="{FF2B5EF4-FFF2-40B4-BE49-F238E27FC236}">
                      <a16:creationId xmlns:a16="http://schemas.microsoft.com/office/drawing/2014/main" id="{0AABC693-83B6-6A4F-C490-5D83BA4866F3}"/>
                    </a:ext>
                  </a:extLst>
                </p:cNvPr>
                <p:cNvSpPr/>
                <p:nvPr/>
              </p:nvSpPr>
              <p:spPr>
                <a:xfrm>
                  <a:off x="3280705" y="5352477"/>
                  <a:ext cx="52932" cy="69027"/>
                </a:xfrm>
                <a:custGeom>
                  <a:avLst/>
                  <a:gdLst>
                    <a:gd name="connsiteX0" fmla="*/ 0 w 52932"/>
                    <a:gd name="connsiteY0" fmla="*/ 1297 h 69027"/>
                    <a:gd name="connsiteX1" fmla="*/ 6786 w 52932"/>
                    <a:gd name="connsiteY1" fmla="*/ 1297 h 69027"/>
                    <a:gd name="connsiteX2" fmla="*/ 8682 w 52932"/>
                    <a:gd name="connsiteY2" fmla="*/ 7556 h 69027"/>
                    <a:gd name="connsiteX3" fmla="*/ 18476 w 52932"/>
                    <a:gd name="connsiteY3" fmla="*/ 2409 h 69027"/>
                    <a:gd name="connsiteX4" fmla="*/ 28983 w 52932"/>
                    <a:gd name="connsiteY4" fmla="*/ 0 h 69027"/>
                    <a:gd name="connsiteX5" fmla="*/ 45819 w 52932"/>
                    <a:gd name="connsiteY5" fmla="*/ 5660 h 69027"/>
                    <a:gd name="connsiteX6" fmla="*/ 52933 w 52932"/>
                    <a:gd name="connsiteY6" fmla="*/ 25689 h 69027"/>
                    <a:gd name="connsiteX7" fmla="*/ 52933 w 52932"/>
                    <a:gd name="connsiteY7" fmla="*/ 69028 h 69027"/>
                    <a:gd name="connsiteX8" fmla="*/ 42811 w 52932"/>
                    <a:gd name="connsiteY8" fmla="*/ 69028 h 69027"/>
                    <a:gd name="connsiteX9" fmla="*/ 42811 w 52932"/>
                    <a:gd name="connsiteY9" fmla="*/ 26288 h 69027"/>
                    <a:gd name="connsiteX10" fmla="*/ 38506 w 52932"/>
                    <a:gd name="connsiteY10" fmla="*/ 12916 h 69027"/>
                    <a:gd name="connsiteX11" fmla="*/ 27999 w 52932"/>
                    <a:gd name="connsiteY11" fmla="*/ 9323 h 69027"/>
                    <a:gd name="connsiteX12" fmla="*/ 18618 w 52932"/>
                    <a:gd name="connsiteY12" fmla="*/ 11405 h 69027"/>
                    <a:gd name="connsiteX13" fmla="*/ 10122 w 52932"/>
                    <a:gd name="connsiteY13" fmla="*/ 15853 h 69027"/>
                    <a:gd name="connsiteX14" fmla="*/ 10122 w 52932"/>
                    <a:gd name="connsiteY14" fmla="*/ 69028 h 69027"/>
                    <a:gd name="connsiteX15" fmla="*/ 14 w 52932"/>
                    <a:gd name="connsiteY15" fmla="*/ 69028 h 69027"/>
                    <a:gd name="connsiteX16" fmla="*/ 14 w 52932"/>
                    <a:gd name="connsiteY16" fmla="*/ 1283 h 6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932" h="69027">
                      <a:moveTo>
                        <a:pt x="0" y="1297"/>
                      </a:moveTo>
                      <a:lnTo>
                        <a:pt x="6786" y="1297"/>
                      </a:lnTo>
                      <a:lnTo>
                        <a:pt x="8682" y="7556"/>
                      </a:lnTo>
                      <a:cubicBezTo>
                        <a:pt x="11476" y="5731"/>
                        <a:pt x="14883" y="3835"/>
                        <a:pt x="18476" y="2409"/>
                      </a:cubicBezTo>
                      <a:cubicBezTo>
                        <a:pt x="22068" y="984"/>
                        <a:pt x="25789" y="0"/>
                        <a:pt x="28983" y="0"/>
                      </a:cubicBezTo>
                      <a:cubicBezTo>
                        <a:pt x="35440" y="0"/>
                        <a:pt x="41385" y="1625"/>
                        <a:pt x="45819" y="5660"/>
                      </a:cubicBezTo>
                      <a:cubicBezTo>
                        <a:pt x="50195" y="9708"/>
                        <a:pt x="52933" y="16095"/>
                        <a:pt x="52933" y="25689"/>
                      </a:cubicBezTo>
                      <a:lnTo>
                        <a:pt x="52933" y="69028"/>
                      </a:lnTo>
                      <a:lnTo>
                        <a:pt x="42811" y="69028"/>
                      </a:lnTo>
                      <a:lnTo>
                        <a:pt x="42811" y="26288"/>
                      </a:lnTo>
                      <a:cubicBezTo>
                        <a:pt x="42811" y="19759"/>
                        <a:pt x="41114" y="15510"/>
                        <a:pt x="38506" y="12916"/>
                      </a:cubicBezTo>
                      <a:cubicBezTo>
                        <a:pt x="35825" y="10293"/>
                        <a:pt x="32119" y="9323"/>
                        <a:pt x="27999" y="9323"/>
                      </a:cubicBezTo>
                      <a:cubicBezTo>
                        <a:pt x="24877" y="9323"/>
                        <a:pt x="21683" y="10179"/>
                        <a:pt x="18618" y="11405"/>
                      </a:cubicBezTo>
                      <a:cubicBezTo>
                        <a:pt x="15539" y="12645"/>
                        <a:pt x="12745" y="14270"/>
                        <a:pt x="10122" y="15853"/>
                      </a:cubicBezTo>
                      <a:lnTo>
                        <a:pt x="10122" y="69028"/>
                      </a:lnTo>
                      <a:lnTo>
                        <a:pt x="14" y="69028"/>
                      </a:lnTo>
                      <a:lnTo>
                        <a:pt x="14" y="1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247" name="Graphic 217">
                <a:extLst>
                  <a:ext uri="{FF2B5EF4-FFF2-40B4-BE49-F238E27FC236}">
                    <a16:creationId xmlns:a16="http://schemas.microsoft.com/office/drawing/2014/main" id="{AF57835F-5488-C105-8D9C-D29143BF7100}"/>
                  </a:ext>
                </a:extLst>
              </p:cNvPr>
              <p:cNvGrpSpPr/>
              <p:nvPr/>
            </p:nvGrpSpPr>
            <p:grpSpPr>
              <a:xfrm>
                <a:off x="2887467" y="4499669"/>
                <a:ext cx="325892" cy="293245"/>
                <a:chOff x="2887467" y="4499669"/>
                <a:chExt cx="325892" cy="293245"/>
              </a:xfrm>
              <a:solidFill>
                <a:srgbClr val="EA564B"/>
              </a:solidFill>
            </p:grpSpPr>
            <p:sp>
              <p:nvSpPr>
                <p:cNvPr id="248" name="Vrije vorm: vorm 247">
                  <a:extLst>
                    <a:ext uri="{FF2B5EF4-FFF2-40B4-BE49-F238E27FC236}">
                      <a16:creationId xmlns:a16="http://schemas.microsoft.com/office/drawing/2014/main" id="{13117B21-E3B7-2FE7-FE74-0D8CF206D07B}"/>
                    </a:ext>
                  </a:extLst>
                </p:cNvPr>
                <p:cNvSpPr/>
                <p:nvPr/>
              </p:nvSpPr>
              <p:spPr>
                <a:xfrm>
                  <a:off x="2985392" y="4499669"/>
                  <a:ext cx="227953" cy="32503"/>
                </a:xfrm>
                <a:custGeom>
                  <a:avLst/>
                  <a:gdLst>
                    <a:gd name="connsiteX0" fmla="*/ 15439 w 227953"/>
                    <a:gd name="connsiteY0" fmla="*/ 0 h 32503"/>
                    <a:gd name="connsiteX1" fmla="*/ 212514 w 227953"/>
                    <a:gd name="connsiteY1" fmla="*/ 0 h 32503"/>
                    <a:gd name="connsiteX2" fmla="*/ 227953 w 227953"/>
                    <a:gd name="connsiteY2" fmla="*/ 15439 h 32503"/>
                    <a:gd name="connsiteX3" fmla="*/ 227953 w 227953"/>
                    <a:gd name="connsiteY3" fmla="*/ 17050 h 32503"/>
                    <a:gd name="connsiteX4" fmla="*/ 212500 w 227953"/>
                    <a:gd name="connsiteY4" fmla="*/ 32504 h 32503"/>
                    <a:gd name="connsiteX5" fmla="*/ 15454 w 227953"/>
                    <a:gd name="connsiteY5" fmla="*/ 32504 h 32503"/>
                    <a:gd name="connsiteX6" fmla="*/ 0 w 227953"/>
                    <a:gd name="connsiteY6" fmla="*/ 17050 h 32503"/>
                    <a:gd name="connsiteX7" fmla="*/ 0 w 227953"/>
                    <a:gd name="connsiteY7" fmla="*/ 15439 h 32503"/>
                    <a:gd name="connsiteX8" fmla="*/ 15439 w 227953"/>
                    <a:gd name="connsiteY8" fmla="*/ 0 h 3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953" h="32503">
                      <a:moveTo>
                        <a:pt x="15439" y="0"/>
                      </a:moveTo>
                      <a:lnTo>
                        <a:pt x="212514" y="0"/>
                      </a:lnTo>
                      <a:cubicBezTo>
                        <a:pt x="221039" y="0"/>
                        <a:pt x="227953" y="6914"/>
                        <a:pt x="227953" y="15439"/>
                      </a:cubicBezTo>
                      <a:lnTo>
                        <a:pt x="227953" y="17050"/>
                      </a:lnTo>
                      <a:cubicBezTo>
                        <a:pt x="227953" y="25575"/>
                        <a:pt x="221025" y="32504"/>
                        <a:pt x="212500" y="32504"/>
                      </a:cubicBezTo>
                      <a:lnTo>
                        <a:pt x="15454" y="32504"/>
                      </a:lnTo>
                      <a:cubicBezTo>
                        <a:pt x="6928" y="32504"/>
                        <a:pt x="0" y="25575"/>
                        <a:pt x="0" y="17050"/>
                      </a:cubicBezTo>
                      <a:lnTo>
                        <a:pt x="0" y="15439"/>
                      </a:lnTo>
                      <a:cubicBezTo>
                        <a:pt x="0" y="6914"/>
                        <a:pt x="6914" y="0"/>
                        <a:pt x="15439" y="0"/>
                      </a:cubicBezTo>
                      <a:close/>
                    </a:path>
                  </a:pathLst>
                </a:custGeom>
                <a:solidFill>
                  <a:srgbClr val="EA564B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9" name="Vrije vorm: vorm 248">
                  <a:extLst>
                    <a:ext uri="{FF2B5EF4-FFF2-40B4-BE49-F238E27FC236}">
                      <a16:creationId xmlns:a16="http://schemas.microsoft.com/office/drawing/2014/main" id="{7162CF57-4CB3-7E45-08A8-9BFA3B729B45}"/>
                    </a:ext>
                  </a:extLst>
                </p:cNvPr>
                <p:cNvSpPr/>
                <p:nvPr/>
              </p:nvSpPr>
              <p:spPr>
                <a:xfrm>
                  <a:off x="2887467" y="4629969"/>
                  <a:ext cx="325892" cy="32646"/>
                </a:xfrm>
                <a:custGeom>
                  <a:avLst/>
                  <a:gdLst>
                    <a:gd name="connsiteX0" fmla="*/ 309569 w 325892"/>
                    <a:gd name="connsiteY0" fmla="*/ 0 h 32646"/>
                    <a:gd name="connsiteX1" fmla="*/ 325892 w 325892"/>
                    <a:gd name="connsiteY1" fmla="*/ 16323 h 32646"/>
                    <a:gd name="connsiteX2" fmla="*/ 309569 w 325892"/>
                    <a:gd name="connsiteY2" fmla="*/ 32646 h 32646"/>
                    <a:gd name="connsiteX3" fmla="*/ 16323 w 325892"/>
                    <a:gd name="connsiteY3" fmla="*/ 32646 h 32646"/>
                    <a:gd name="connsiteX4" fmla="*/ 0 w 325892"/>
                    <a:gd name="connsiteY4" fmla="*/ 16323 h 32646"/>
                    <a:gd name="connsiteX5" fmla="*/ 16323 w 325892"/>
                    <a:gd name="connsiteY5" fmla="*/ 0 h 32646"/>
                    <a:gd name="connsiteX6" fmla="*/ 309569 w 325892"/>
                    <a:gd name="connsiteY6" fmla="*/ 0 h 32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892" h="32646">
                      <a:moveTo>
                        <a:pt x="309569" y="0"/>
                      </a:moveTo>
                      <a:cubicBezTo>
                        <a:pt x="318579" y="0"/>
                        <a:pt x="325892" y="7313"/>
                        <a:pt x="325892" y="16323"/>
                      </a:cubicBezTo>
                      <a:cubicBezTo>
                        <a:pt x="325892" y="25333"/>
                        <a:pt x="318579" y="32646"/>
                        <a:pt x="309569" y="32646"/>
                      </a:cubicBezTo>
                      <a:lnTo>
                        <a:pt x="16323" y="32646"/>
                      </a:lnTo>
                      <a:cubicBezTo>
                        <a:pt x="7313" y="32646"/>
                        <a:pt x="0" y="25333"/>
                        <a:pt x="0" y="16323"/>
                      </a:cubicBezTo>
                      <a:cubicBezTo>
                        <a:pt x="0" y="7313"/>
                        <a:pt x="7313" y="0"/>
                        <a:pt x="16323" y="0"/>
                      </a:cubicBezTo>
                      <a:lnTo>
                        <a:pt x="309569" y="0"/>
                      </a:lnTo>
                      <a:close/>
                    </a:path>
                  </a:pathLst>
                </a:custGeom>
                <a:solidFill>
                  <a:srgbClr val="EA564B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50" name="Vrije vorm: vorm 249">
                  <a:extLst>
                    <a:ext uri="{FF2B5EF4-FFF2-40B4-BE49-F238E27FC236}">
                      <a16:creationId xmlns:a16="http://schemas.microsoft.com/office/drawing/2014/main" id="{6CFBB9A7-0A53-94E5-DCD8-FDD5F2535958}"/>
                    </a:ext>
                  </a:extLst>
                </p:cNvPr>
                <p:cNvSpPr/>
                <p:nvPr/>
              </p:nvSpPr>
              <p:spPr>
                <a:xfrm>
                  <a:off x="2887467" y="4760411"/>
                  <a:ext cx="325892" cy="32503"/>
                </a:xfrm>
                <a:custGeom>
                  <a:avLst/>
                  <a:gdLst>
                    <a:gd name="connsiteX0" fmla="*/ 309640 w 325892"/>
                    <a:gd name="connsiteY0" fmla="*/ 0 h 32503"/>
                    <a:gd name="connsiteX1" fmla="*/ 325892 w 325892"/>
                    <a:gd name="connsiteY1" fmla="*/ 16252 h 32503"/>
                    <a:gd name="connsiteX2" fmla="*/ 309640 w 325892"/>
                    <a:gd name="connsiteY2" fmla="*/ 32504 h 32503"/>
                    <a:gd name="connsiteX3" fmla="*/ 16252 w 325892"/>
                    <a:gd name="connsiteY3" fmla="*/ 32504 h 32503"/>
                    <a:gd name="connsiteX4" fmla="*/ 0 w 325892"/>
                    <a:gd name="connsiteY4" fmla="*/ 16252 h 32503"/>
                    <a:gd name="connsiteX5" fmla="*/ 16252 w 325892"/>
                    <a:gd name="connsiteY5" fmla="*/ 0 h 32503"/>
                    <a:gd name="connsiteX6" fmla="*/ 309640 w 325892"/>
                    <a:gd name="connsiteY6" fmla="*/ 0 h 3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892" h="32503">
                      <a:moveTo>
                        <a:pt x="309640" y="0"/>
                      </a:moveTo>
                      <a:cubicBezTo>
                        <a:pt x="318622" y="0"/>
                        <a:pt x="325892" y="7271"/>
                        <a:pt x="325892" y="16252"/>
                      </a:cubicBezTo>
                      <a:cubicBezTo>
                        <a:pt x="325892" y="25233"/>
                        <a:pt x="318622" y="32504"/>
                        <a:pt x="309640" y="32504"/>
                      </a:cubicBezTo>
                      <a:lnTo>
                        <a:pt x="16252" y="32504"/>
                      </a:lnTo>
                      <a:cubicBezTo>
                        <a:pt x="7271" y="32504"/>
                        <a:pt x="0" y="25233"/>
                        <a:pt x="0" y="16252"/>
                      </a:cubicBezTo>
                      <a:cubicBezTo>
                        <a:pt x="0" y="7271"/>
                        <a:pt x="7271" y="0"/>
                        <a:pt x="16252" y="0"/>
                      </a:cubicBezTo>
                      <a:lnTo>
                        <a:pt x="309640" y="0"/>
                      </a:lnTo>
                      <a:close/>
                    </a:path>
                  </a:pathLst>
                </a:custGeom>
                <a:solidFill>
                  <a:srgbClr val="EA564B"/>
                </a:solidFill>
                <a:ln w="142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251" name="Vrije vorm: vorm 250">
                <a:extLst>
                  <a:ext uri="{FF2B5EF4-FFF2-40B4-BE49-F238E27FC236}">
                    <a16:creationId xmlns:a16="http://schemas.microsoft.com/office/drawing/2014/main" id="{444EC752-C701-C28D-1413-6D220D93DE65}"/>
                  </a:ext>
                </a:extLst>
              </p:cNvPr>
              <p:cNvSpPr/>
              <p:nvPr/>
            </p:nvSpPr>
            <p:spPr>
              <a:xfrm>
                <a:off x="2724806" y="4304219"/>
                <a:ext cx="227953" cy="195449"/>
              </a:xfrm>
              <a:custGeom>
                <a:avLst/>
                <a:gdLst>
                  <a:gd name="connsiteX0" fmla="*/ 195450 w 227953"/>
                  <a:gd name="connsiteY0" fmla="*/ 130300 h 195449"/>
                  <a:gd name="connsiteX1" fmla="*/ 195450 w 227953"/>
                  <a:gd name="connsiteY1" fmla="*/ 195450 h 195449"/>
                  <a:gd name="connsiteX2" fmla="*/ 130157 w 227953"/>
                  <a:gd name="connsiteY2" fmla="*/ 195450 h 195449"/>
                  <a:gd name="connsiteX3" fmla="*/ 130157 w 227953"/>
                  <a:gd name="connsiteY3" fmla="*/ 130300 h 195449"/>
                  <a:gd name="connsiteX4" fmla="*/ 97654 w 227953"/>
                  <a:gd name="connsiteY4" fmla="*/ 130300 h 195449"/>
                  <a:gd name="connsiteX5" fmla="*/ 97654 w 227953"/>
                  <a:gd name="connsiteY5" fmla="*/ 195450 h 195449"/>
                  <a:gd name="connsiteX6" fmla="*/ 65007 w 227953"/>
                  <a:gd name="connsiteY6" fmla="*/ 195450 h 195449"/>
                  <a:gd name="connsiteX7" fmla="*/ 32504 w 227953"/>
                  <a:gd name="connsiteY7" fmla="*/ 195450 h 195449"/>
                  <a:gd name="connsiteX8" fmla="*/ 32504 w 227953"/>
                  <a:gd name="connsiteY8" fmla="*/ 130300 h 195449"/>
                  <a:gd name="connsiteX9" fmla="*/ 0 w 227953"/>
                  <a:gd name="connsiteY9" fmla="*/ 130300 h 195449"/>
                  <a:gd name="connsiteX10" fmla="*/ 0 w 227953"/>
                  <a:gd name="connsiteY10" fmla="*/ 97796 h 195449"/>
                  <a:gd name="connsiteX11" fmla="*/ 32504 w 227953"/>
                  <a:gd name="connsiteY11" fmla="*/ 97796 h 195449"/>
                  <a:gd name="connsiteX12" fmla="*/ 32504 w 227953"/>
                  <a:gd name="connsiteY12" fmla="*/ 65007 h 195449"/>
                  <a:gd name="connsiteX13" fmla="*/ 65007 w 227953"/>
                  <a:gd name="connsiteY13" fmla="*/ 65007 h 195449"/>
                  <a:gd name="connsiteX14" fmla="*/ 65007 w 227953"/>
                  <a:gd name="connsiteY14" fmla="*/ 32504 h 195449"/>
                  <a:gd name="connsiteX15" fmla="*/ 97654 w 227953"/>
                  <a:gd name="connsiteY15" fmla="*/ 32504 h 195449"/>
                  <a:gd name="connsiteX16" fmla="*/ 97654 w 227953"/>
                  <a:gd name="connsiteY16" fmla="*/ 0 h 195449"/>
                  <a:gd name="connsiteX17" fmla="*/ 130157 w 227953"/>
                  <a:gd name="connsiteY17" fmla="*/ 0 h 195449"/>
                  <a:gd name="connsiteX18" fmla="*/ 130157 w 227953"/>
                  <a:gd name="connsiteY18" fmla="*/ 32504 h 195449"/>
                  <a:gd name="connsiteX19" fmla="*/ 162661 w 227953"/>
                  <a:gd name="connsiteY19" fmla="*/ 32504 h 195449"/>
                  <a:gd name="connsiteX20" fmla="*/ 162661 w 227953"/>
                  <a:gd name="connsiteY20" fmla="*/ 65007 h 195449"/>
                  <a:gd name="connsiteX21" fmla="*/ 195450 w 227953"/>
                  <a:gd name="connsiteY21" fmla="*/ 65007 h 195449"/>
                  <a:gd name="connsiteX22" fmla="*/ 195450 w 227953"/>
                  <a:gd name="connsiteY22" fmla="*/ 97796 h 195449"/>
                  <a:gd name="connsiteX23" fmla="*/ 227953 w 227953"/>
                  <a:gd name="connsiteY23" fmla="*/ 97796 h 195449"/>
                  <a:gd name="connsiteX24" fmla="*/ 227953 w 227953"/>
                  <a:gd name="connsiteY24" fmla="*/ 130300 h 195449"/>
                  <a:gd name="connsiteX25" fmla="*/ 195450 w 227953"/>
                  <a:gd name="connsiteY25" fmla="*/ 130300 h 19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7953" h="195449">
                    <a:moveTo>
                      <a:pt x="195450" y="130300"/>
                    </a:moveTo>
                    <a:lnTo>
                      <a:pt x="195450" y="195450"/>
                    </a:lnTo>
                    <a:lnTo>
                      <a:pt x="130157" y="195450"/>
                    </a:lnTo>
                    <a:lnTo>
                      <a:pt x="130157" y="130300"/>
                    </a:lnTo>
                    <a:lnTo>
                      <a:pt x="97654" y="130300"/>
                    </a:lnTo>
                    <a:lnTo>
                      <a:pt x="97654" y="195450"/>
                    </a:lnTo>
                    <a:lnTo>
                      <a:pt x="65007" y="195450"/>
                    </a:lnTo>
                    <a:lnTo>
                      <a:pt x="32504" y="195450"/>
                    </a:lnTo>
                    <a:lnTo>
                      <a:pt x="32504" y="130300"/>
                    </a:lnTo>
                    <a:lnTo>
                      <a:pt x="0" y="130300"/>
                    </a:lnTo>
                    <a:lnTo>
                      <a:pt x="0" y="97796"/>
                    </a:lnTo>
                    <a:lnTo>
                      <a:pt x="32504" y="97796"/>
                    </a:lnTo>
                    <a:lnTo>
                      <a:pt x="32504" y="65007"/>
                    </a:lnTo>
                    <a:lnTo>
                      <a:pt x="65007" y="65007"/>
                    </a:lnTo>
                    <a:lnTo>
                      <a:pt x="65007" y="32504"/>
                    </a:lnTo>
                    <a:lnTo>
                      <a:pt x="97654" y="32504"/>
                    </a:lnTo>
                    <a:lnTo>
                      <a:pt x="97654" y="0"/>
                    </a:lnTo>
                    <a:lnTo>
                      <a:pt x="130157" y="0"/>
                    </a:lnTo>
                    <a:lnTo>
                      <a:pt x="130157" y="32504"/>
                    </a:lnTo>
                    <a:lnTo>
                      <a:pt x="162661" y="32504"/>
                    </a:lnTo>
                    <a:lnTo>
                      <a:pt x="162661" y="65007"/>
                    </a:lnTo>
                    <a:lnTo>
                      <a:pt x="195450" y="65007"/>
                    </a:lnTo>
                    <a:lnTo>
                      <a:pt x="195450" y="97796"/>
                    </a:lnTo>
                    <a:lnTo>
                      <a:pt x="227953" y="97796"/>
                    </a:lnTo>
                    <a:lnTo>
                      <a:pt x="227953" y="130300"/>
                    </a:lnTo>
                    <a:lnTo>
                      <a:pt x="195450" y="130300"/>
                    </a:lnTo>
                    <a:close/>
                  </a:path>
                </a:pathLst>
              </a:custGeom>
              <a:solidFill>
                <a:srgbClr val="43B6BB"/>
              </a:solidFill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2" name="Vrije vorm: vorm 251">
                <a:extLst>
                  <a:ext uri="{FF2B5EF4-FFF2-40B4-BE49-F238E27FC236}">
                    <a16:creationId xmlns:a16="http://schemas.microsoft.com/office/drawing/2014/main" id="{2149D767-D876-FF90-4B91-B4AB08DA3AE2}"/>
                  </a:ext>
                </a:extLst>
              </p:cNvPr>
              <p:cNvSpPr/>
              <p:nvPr/>
            </p:nvSpPr>
            <p:spPr>
              <a:xfrm>
                <a:off x="2789814" y="4239069"/>
                <a:ext cx="553988" cy="325892"/>
              </a:xfrm>
              <a:custGeom>
                <a:avLst/>
                <a:gdLst>
                  <a:gd name="connsiteX0" fmla="*/ 521342 w 553988"/>
                  <a:gd name="connsiteY0" fmla="*/ 195450 h 325892"/>
                  <a:gd name="connsiteX1" fmla="*/ 358396 w 553988"/>
                  <a:gd name="connsiteY1" fmla="*/ 195450 h 325892"/>
                  <a:gd name="connsiteX2" fmla="*/ 358396 w 553988"/>
                  <a:gd name="connsiteY2" fmla="*/ 32504 h 325892"/>
                  <a:gd name="connsiteX3" fmla="*/ 65150 w 553988"/>
                  <a:gd name="connsiteY3" fmla="*/ 32504 h 325892"/>
                  <a:gd name="connsiteX4" fmla="*/ 0 w 553988"/>
                  <a:gd name="connsiteY4" fmla="*/ 32504 h 325892"/>
                  <a:gd name="connsiteX5" fmla="*/ 0 w 553988"/>
                  <a:gd name="connsiteY5" fmla="*/ 0 h 325892"/>
                  <a:gd name="connsiteX6" fmla="*/ 391042 w 553988"/>
                  <a:gd name="connsiteY6" fmla="*/ 0 h 325892"/>
                  <a:gd name="connsiteX7" fmla="*/ 391042 w 553988"/>
                  <a:gd name="connsiteY7" fmla="*/ 32504 h 325892"/>
                  <a:gd name="connsiteX8" fmla="*/ 423546 w 553988"/>
                  <a:gd name="connsiteY8" fmla="*/ 32504 h 325892"/>
                  <a:gd name="connsiteX9" fmla="*/ 423546 w 553988"/>
                  <a:gd name="connsiteY9" fmla="*/ 65150 h 325892"/>
                  <a:gd name="connsiteX10" fmla="*/ 456335 w 553988"/>
                  <a:gd name="connsiteY10" fmla="*/ 65150 h 325892"/>
                  <a:gd name="connsiteX11" fmla="*/ 456335 w 553988"/>
                  <a:gd name="connsiteY11" fmla="*/ 97654 h 325892"/>
                  <a:gd name="connsiteX12" fmla="*/ 488838 w 553988"/>
                  <a:gd name="connsiteY12" fmla="*/ 97654 h 325892"/>
                  <a:gd name="connsiteX13" fmla="*/ 488838 w 553988"/>
                  <a:gd name="connsiteY13" fmla="*/ 130157 h 325892"/>
                  <a:gd name="connsiteX14" fmla="*/ 521342 w 553988"/>
                  <a:gd name="connsiteY14" fmla="*/ 130157 h 325892"/>
                  <a:gd name="connsiteX15" fmla="*/ 521342 w 553988"/>
                  <a:gd name="connsiteY15" fmla="*/ 162946 h 325892"/>
                  <a:gd name="connsiteX16" fmla="*/ 553988 w 553988"/>
                  <a:gd name="connsiteY16" fmla="*/ 162946 h 325892"/>
                  <a:gd name="connsiteX17" fmla="*/ 553988 w 553988"/>
                  <a:gd name="connsiteY17" fmla="*/ 325892 h 325892"/>
                  <a:gd name="connsiteX18" fmla="*/ 521342 w 553988"/>
                  <a:gd name="connsiteY18" fmla="*/ 325892 h 325892"/>
                  <a:gd name="connsiteX19" fmla="*/ 521342 w 553988"/>
                  <a:gd name="connsiteY19" fmla="*/ 195450 h 32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3988" h="325892">
                    <a:moveTo>
                      <a:pt x="521342" y="195450"/>
                    </a:moveTo>
                    <a:lnTo>
                      <a:pt x="358396" y="195450"/>
                    </a:lnTo>
                    <a:lnTo>
                      <a:pt x="358396" y="32504"/>
                    </a:lnTo>
                    <a:lnTo>
                      <a:pt x="65150" y="32504"/>
                    </a:lnTo>
                    <a:lnTo>
                      <a:pt x="0" y="32504"/>
                    </a:lnTo>
                    <a:lnTo>
                      <a:pt x="0" y="0"/>
                    </a:lnTo>
                    <a:lnTo>
                      <a:pt x="391042" y="0"/>
                    </a:lnTo>
                    <a:lnTo>
                      <a:pt x="391042" y="32504"/>
                    </a:lnTo>
                    <a:lnTo>
                      <a:pt x="423546" y="32504"/>
                    </a:lnTo>
                    <a:lnTo>
                      <a:pt x="423546" y="65150"/>
                    </a:lnTo>
                    <a:lnTo>
                      <a:pt x="456335" y="65150"/>
                    </a:lnTo>
                    <a:lnTo>
                      <a:pt x="456335" y="97654"/>
                    </a:lnTo>
                    <a:lnTo>
                      <a:pt x="488838" y="97654"/>
                    </a:lnTo>
                    <a:lnTo>
                      <a:pt x="488838" y="130157"/>
                    </a:lnTo>
                    <a:lnTo>
                      <a:pt x="521342" y="130157"/>
                    </a:lnTo>
                    <a:lnTo>
                      <a:pt x="521342" y="162946"/>
                    </a:lnTo>
                    <a:lnTo>
                      <a:pt x="553988" y="162946"/>
                    </a:lnTo>
                    <a:lnTo>
                      <a:pt x="553988" y="325892"/>
                    </a:lnTo>
                    <a:lnTo>
                      <a:pt x="521342" y="325892"/>
                    </a:lnTo>
                    <a:lnTo>
                      <a:pt x="521342" y="195450"/>
                    </a:lnTo>
                    <a:close/>
                  </a:path>
                </a:pathLst>
              </a:custGeom>
              <a:solidFill>
                <a:srgbClr val="FFFFFF"/>
              </a:solidFill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3" name="Vrije vorm: vorm 252">
                <a:extLst>
                  <a:ext uri="{FF2B5EF4-FFF2-40B4-BE49-F238E27FC236}">
                    <a16:creationId xmlns:a16="http://schemas.microsoft.com/office/drawing/2014/main" id="{D101A834-BB36-9F54-86A9-7518D5102B23}"/>
                  </a:ext>
                </a:extLst>
              </p:cNvPr>
              <p:cNvSpPr/>
              <p:nvPr/>
            </p:nvSpPr>
            <p:spPr>
              <a:xfrm>
                <a:off x="2789814" y="4515921"/>
                <a:ext cx="553988" cy="407436"/>
              </a:xfrm>
              <a:custGeom>
                <a:avLst/>
                <a:gdLst>
                  <a:gd name="connsiteX0" fmla="*/ 32646 w 553988"/>
                  <a:gd name="connsiteY0" fmla="*/ 374648 h 407436"/>
                  <a:gd name="connsiteX1" fmla="*/ 521342 w 553988"/>
                  <a:gd name="connsiteY1" fmla="*/ 374648 h 407436"/>
                  <a:gd name="connsiteX2" fmla="*/ 521342 w 553988"/>
                  <a:gd name="connsiteY2" fmla="*/ 0 h 407436"/>
                  <a:gd name="connsiteX3" fmla="*/ 553988 w 553988"/>
                  <a:gd name="connsiteY3" fmla="*/ 0 h 407436"/>
                  <a:gd name="connsiteX4" fmla="*/ 553988 w 553988"/>
                  <a:gd name="connsiteY4" fmla="*/ 407437 h 407436"/>
                  <a:gd name="connsiteX5" fmla="*/ 0 w 553988"/>
                  <a:gd name="connsiteY5" fmla="*/ 407437 h 407436"/>
                  <a:gd name="connsiteX6" fmla="*/ 0 w 553988"/>
                  <a:gd name="connsiteY6" fmla="*/ 16252 h 407436"/>
                  <a:gd name="connsiteX7" fmla="*/ 32646 w 553988"/>
                  <a:gd name="connsiteY7" fmla="*/ 16252 h 407436"/>
                  <a:gd name="connsiteX8" fmla="*/ 32646 w 553988"/>
                  <a:gd name="connsiteY8" fmla="*/ 374648 h 40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988" h="407436">
                    <a:moveTo>
                      <a:pt x="32646" y="374648"/>
                    </a:moveTo>
                    <a:lnTo>
                      <a:pt x="521342" y="374648"/>
                    </a:lnTo>
                    <a:lnTo>
                      <a:pt x="521342" y="0"/>
                    </a:lnTo>
                    <a:lnTo>
                      <a:pt x="553988" y="0"/>
                    </a:lnTo>
                    <a:lnTo>
                      <a:pt x="553988" y="407437"/>
                    </a:lnTo>
                    <a:lnTo>
                      <a:pt x="0" y="407437"/>
                    </a:lnTo>
                    <a:lnTo>
                      <a:pt x="0" y="16252"/>
                    </a:lnTo>
                    <a:lnTo>
                      <a:pt x="32646" y="16252"/>
                    </a:lnTo>
                    <a:lnTo>
                      <a:pt x="32646" y="374648"/>
                    </a:lnTo>
                    <a:close/>
                  </a:path>
                </a:pathLst>
              </a:custGeom>
              <a:solidFill>
                <a:srgbClr val="FFFFFF"/>
              </a:solidFill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grpSp>
        <p:nvGrpSpPr>
          <p:cNvPr id="285" name="Groep 284">
            <a:extLst>
              <a:ext uri="{FF2B5EF4-FFF2-40B4-BE49-F238E27FC236}">
                <a16:creationId xmlns:a16="http://schemas.microsoft.com/office/drawing/2014/main" id="{A9EC50B8-301F-E632-5B55-8B635785F10A}"/>
              </a:ext>
            </a:extLst>
          </p:cNvPr>
          <p:cNvGrpSpPr/>
          <p:nvPr userDrawn="1"/>
        </p:nvGrpSpPr>
        <p:grpSpPr>
          <a:xfrm>
            <a:off x="379660" y="3943965"/>
            <a:ext cx="1782000" cy="1782000"/>
            <a:chOff x="-1113516" y="3996080"/>
            <a:chExt cx="1782000" cy="1782000"/>
          </a:xfrm>
        </p:grpSpPr>
        <p:sp>
          <p:nvSpPr>
            <p:cNvPr id="256" name="Vrije vorm: vorm 255">
              <a:extLst>
                <a:ext uri="{FF2B5EF4-FFF2-40B4-BE49-F238E27FC236}">
                  <a16:creationId xmlns:a16="http://schemas.microsoft.com/office/drawing/2014/main" id="{90228DA9-FE3A-991F-0136-D7EB37F46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13516" y="3996080"/>
              <a:ext cx="1782000" cy="1782000"/>
            </a:xfrm>
            <a:custGeom>
              <a:avLst/>
              <a:gdLst>
                <a:gd name="connsiteX0" fmla="*/ 0 w 1778079"/>
                <a:gd name="connsiteY0" fmla="*/ 0 h 1778079"/>
                <a:gd name="connsiteX1" fmla="*/ 1778080 w 1778079"/>
                <a:gd name="connsiteY1" fmla="*/ 0 h 1778079"/>
                <a:gd name="connsiteX2" fmla="*/ 1778080 w 1778079"/>
                <a:gd name="connsiteY2" fmla="*/ 1778080 h 1778079"/>
                <a:gd name="connsiteX3" fmla="*/ 0 w 1778079"/>
                <a:gd name="connsiteY3" fmla="*/ 1778080 h 177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79" h="1778079">
                  <a:moveTo>
                    <a:pt x="0" y="0"/>
                  </a:moveTo>
                  <a:lnTo>
                    <a:pt x="1778080" y="0"/>
                  </a:lnTo>
                  <a:lnTo>
                    <a:pt x="1778080" y="1778080"/>
                  </a:lnTo>
                  <a:lnTo>
                    <a:pt x="0" y="1778080"/>
                  </a:lnTo>
                  <a:close/>
                </a:path>
              </a:pathLst>
            </a:custGeom>
            <a:solidFill>
              <a:schemeClr val="accent3"/>
            </a:solidFill>
            <a:ln w="14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57" name="Graphic 215">
              <a:extLst>
                <a:ext uri="{FF2B5EF4-FFF2-40B4-BE49-F238E27FC236}">
                  <a16:creationId xmlns:a16="http://schemas.microsoft.com/office/drawing/2014/main" id="{5BCDA722-464E-D95E-14D7-9230F16B565C}"/>
                </a:ext>
              </a:extLst>
            </p:cNvPr>
            <p:cNvGrpSpPr/>
            <p:nvPr/>
          </p:nvGrpSpPr>
          <p:grpSpPr>
            <a:xfrm>
              <a:off x="-534721" y="5218833"/>
              <a:ext cx="612451" cy="95814"/>
              <a:chOff x="-534721" y="5218833"/>
              <a:chExt cx="612451" cy="95814"/>
            </a:xfrm>
            <a:solidFill>
              <a:schemeClr val="bg2"/>
            </a:solidFill>
          </p:grpSpPr>
          <p:sp>
            <p:nvSpPr>
              <p:cNvPr id="258" name="Vrije vorm: vorm 257">
                <a:extLst>
                  <a:ext uri="{FF2B5EF4-FFF2-40B4-BE49-F238E27FC236}">
                    <a16:creationId xmlns:a16="http://schemas.microsoft.com/office/drawing/2014/main" id="{7FD21675-6C6A-C3E3-06AF-8438B2270C52}"/>
                  </a:ext>
                </a:extLst>
              </p:cNvPr>
              <p:cNvSpPr/>
              <p:nvPr/>
            </p:nvSpPr>
            <p:spPr>
              <a:xfrm>
                <a:off x="-534721" y="5227315"/>
                <a:ext cx="72705" cy="86006"/>
              </a:xfrm>
              <a:custGeom>
                <a:avLst/>
                <a:gdLst>
                  <a:gd name="connsiteX0" fmla="*/ 55328 w 72705"/>
                  <a:gd name="connsiteY0" fmla="*/ 65977 h 86006"/>
                  <a:gd name="connsiteX1" fmla="*/ 17350 w 72705"/>
                  <a:gd name="connsiteY1" fmla="*/ 65977 h 86006"/>
                  <a:gd name="connsiteX2" fmla="*/ 10435 w 72705"/>
                  <a:gd name="connsiteY2" fmla="*/ 86006 h 86006"/>
                  <a:gd name="connsiteX3" fmla="*/ 0 w 72705"/>
                  <a:gd name="connsiteY3" fmla="*/ 86006 h 86006"/>
                  <a:gd name="connsiteX4" fmla="*/ 29567 w 72705"/>
                  <a:gd name="connsiteY4" fmla="*/ 0 h 86006"/>
                  <a:gd name="connsiteX5" fmla="*/ 43082 w 72705"/>
                  <a:gd name="connsiteY5" fmla="*/ 0 h 86006"/>
                  <a:gd name="connsiteX6" fmla="*/ 72706 w 72705"/>
                  <a:gd name="connsiteY6" fmla="*/ 86006 h 86006"/>
                  <a:gd name="connsiteX7" fmla="*/ 62270 w 72705"/>
                  <a:gd name="connsiteY7" fmla="*/ 86006 h 86006"/>
                  <a:gd name="connsiteX8" fmla="*/ 55356 w 72705"/>
                  <a:gd name="connsiteY8" fmla="*/ 65977 h 86006"/>
                  <a:gd name="connsiteX9" fmla="*/ 20543 w 72705"/>
                  <a:gd name="connsiteY9" fmla="*/ 56582 h 86006"/>
                  <a:gd name="connsiteX10" fmla="*/ 52134 w 72705"/>
                  <a:gd name="connsiteY10" fmla="*/ 56582 h 86006"/>
                  <a:gd name="connsiteX11" fmla="*/ 36339 w 72705"/>
                  <a:gd name="connsiteY11" fmla="*/ 10835 h 86006"/>
                  <a:gd name="connsiteX12" fmla="*/ 20543 w 72705"/>
                  <a:gd name="connsiteY12" fmla="*/ 56582 h 8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705" h="86006">
                    <a:moveTo>
                      <a:pt x="55328" y="65977"/>
                    </a:moveTo>
                    <a:lnTo>
                      <a:pt x="17350" y="65977"/>
                    </a:lnTo>
                    <a:lnTo>
                      <a:pt x="10435" y="86006"/>
                    </a:lnTo>
                    <a:lnTo>
                      <a:pt x="0" y="86006"/>
                    </a:lnTo>
                    <a:lnTo>
                      <a:pt x="29567" y="0"/>
                    </a:lnTo>
                    <a:lnTo>
                      <a:pt x="43082" y="0"/>
                    </a:lnTo>
                    <a:lnTo>
                      <a:pt x="72706" y="86006"/>
                    </a:lnTo>
                    <a:lnTo>
                      <a:pt x="62270" y="86006"/>
                    </a:lnTo>
                    <a:lnTo>
                      <a:pt x="55356" y="65977"/>
                    </a:lnTo>
                    <a:close/>
                    <a:moveTo>
                      <a:pt x="20543" y="56582"/>
                    </a:moveTo>
                    <a:lnTo>
                      <a:pt x="52134" y="56582"/>
                    </a:lnTo>
                    <a:lnTo>
                      <a:pt x="36339" y="10835"/>
                    </a:lnTo>
                    <a:lnTo>
                      <a:pt x="20543" y="56582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9" name="Vrije vorm: vorm 258">
                <a:extLst>
                  <a:ext uri="{FF2B5EF4-FFF2-40B4-BE49-F238E27FC236}">
                    <a16:creationId xmlns:a16="http://schemas.microsoft.com/office/drawing/2014/main" id="{C0C09991-D001-26B8-4428-48ABFFFE3B09}"/>
                  </a:ext>
                </a:extLst>
              </p:cNvPr>
              <p:cNvSpPr/>
              <p:nvPr/>
            </p:nvSpPr>
            <p:spPr>
              <a:xfrm>
                <a:off x="-455301" y="5244294"/>
                <a:ext cx="58862" cy="70353"/>
              </a:xfrm>
              <a:custGeom>
                <a:avLst/>
                <a:gdLst>
                  <a:gd name="connsiteX0" fmla="*/ 53132 w 58862"/>
                  <a:gd name="connsiteY0" fmla="*/ 70339 h 70353"/>
                  <a:gd name="connsiteX1" fmla="*/ 42882 w 58862"/>
                  <a:gd name="connsiteY1" fmla="*/ 60873 h 70353"/>
                  <a:gd name="connsiteX2" fmla="*/ 21997 w 58862"/>
                  <a:gd name="connsiteY2" fmla="*/ 70339 h 70353"/>
                  <a:gd name="connsiteX3" fmla="*/ 7641 w 58862"/>
                  <a:gd name="connsiteY3" fmla="*/ 66219 h 70353"/>
                  <a:gd name="connsiteX4" fmla="*/ 0 w 58862"/>
                  <a:gd name="connsiteY4" fmla="*/ 49454 h 70353"/>
                  <a:gd name="connsiteX5" fmla="*/ 25832 w 58862"/>
                  <a:gd name="connsiteY5" fmla="*/ 29866 h 70353"/>
                  <a:gd name="connsiteX6" fmla="*/ 39475 w 58862"/>
                  <a:gd name="connsiteY6" fmla="*/ 30665 h 70353"/>
                  <a:gd name="connsiteX7" fmla="*/ 39475 w 58862"/>
                  <a:gd name="connsiteY7" fmla="*/ 22239 h 70353"/>
                  <a:gd name="connsiteX8" fmla="*/ 26687 w 58862"/>
                  <a:gd name="connsiteY8" fmla="*/ 9323 h 70353"/>
                  <a:gd name="connsiteX9" fmla="*/ 6330 w 58862"/>
                  <a:gd name="connsiteY9" fmla="*/ 14156 h 70353"/>
                  <a:gd name="connsiteX10" fmla="*/ 3721 w 58862"/>
                  <a:gd name="connsiteY10" fmla="*/ 5346 h 70353"/>
                  <a:gd name="connsiteX11" fmla="*/ 28455 w 58862"/>
                  <a:gd name="connsiteY11" fmla="*/ 0 h 70353"/>
                  <a:gd name="connsiteX12" fmla="*/ 49540 w 58862"/>
                  <a:gd name="connsiteY12" fmla="*/ 22254 h 70353"/>
                  <a:gd name="connsiteX13" fmla="*/ 49540 w 58862"/>
                  <a:gd name="connsiteY13" fmla="*/ 43794 h 70353"/>
                  <a:gd name="connsiteX14" fmla="*/ 58863 w 58862"/>
                  <a:gd name="connsiteY14" fmla="*/ 60887 h 70353"/>
                  <a:gd name="connsiteX15" fmla="*/ 53118 w 58862"/>
                  <a:gd name="connsiteY15" fmla="*/ 70353 h 70353"/>
                  <a:gd name="connsiteX16" fmla="*/ 39489 w 58862"/>
                  <a:gd name="connsiteY16" fmla="*/ 39204 h 70353"/>
                  <a:gd name="connsiteX17" fmla="*/ 17763 w 58862"/>
                  <a:gd name="connsiteY17" fmla="*/ 40245 h 70353"/>
                  <a:gd name="connsiteX18" fmla="*/ 9993 w 58862"/>
                  <a:gd name="connsiteY18" fmla="*/ 49454 h 70353"/>
                  <a:gd name="connsiteX19" fmla="*/ 21227 w 58862"/>
                  <a:gd name="connsiteY19" fmla="*/ 60944 h 70353"/>
                  <a:gd name="connsiteX20" fmla="*/ 39503 w 58862"/>
                  <a:gd name="connsiteY20" fmla="*/ 44692 h 70353"/>
                  <a:gd name="connsiteX21" fmla="*/ 39503 w 58862"/>
                  <a:gd name="connsiteY21" fmla="*/ 39204 h 7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62" h="70353">
                    <a:moveTo>
                      <a:pt x="53132" y="70339"/>
                    </a:moveTo>
                    <a:cubicBezTo>
                      <a:pt x="48371" y="68771"/>
                      <a:pt x="45049" y="65307"/>
                      <a:pt x="42882" y="60873"/>
                    </a:cubicBezTo>
                    <a:cubicBezTo>
                      <a:pt x="37736" y="66818"/>
                      <a:pt x="30422" y="70339"/>
                      <a:pt x="21997" y="70339"/>
                    </a:cubicBezTo>
                    <a:cubicBezTo>
                      <a:pt x="17492" y="70339"/>
                      <a:pt x="12018" y="69355"/>
                      <a:pt x="7641" y="66219"/>
                    </a:cubicBezTo>
                    <a:cubicBezTo>
                      <a:pt x="3193" y="63083"/>
                      <a:pt x="0" y="57865"/>
                      <a:pt x="0" y="49454"/>
                    </a:cubicBezTo>
                    <a:cubicBezTo>
                      <a:pt x="0" y="35155"/>
                      <a:pt x="9666" y="29866"/>
                      <a:pt x="25832" y="29866"/>
                    </a:cubicBezTo>
                    <a:cubicBezTo>
                      <a:pt x="29496" y="29866"/>
                      <a:pt x="33473" y="30137"/>
                      <a:pt x="39475" y="30665"/>
                    </a:cubicBezTo>
                    <a:lnTo>
                      <a:pt x="39475" y="22239"/>
                    </a:lnTo>
                    <a:cubicBezTo>
                      <a:pt x="39475" y="12973"/>
                      <a:pt x="35098" y="9323"/>
                      <a:pt x="26687" y="9323"/>
                    </a:cubicBezTo>
                    <a:cubicBezTo>
                      <a:pt x="19445" y="9323"/>
                      <a:pt x="13187" y="10692"/>
                      <a:pt x="6330" y="14156"/>
                    </a:cubicBezTo>
                    <a:lnTo>
                      <a:pt x="3721" y="5346"/>
                    </a:lnTo>
                    <a:cubicBezTo>
                      <a:pt x="12930" y="1625"/>
                      <a:pt x="18148" y="0"/>
                      <a:pt x="28455" y="0"/>
                    </a:cubicBezTo>
                    <a:cubicBezTo>
                      <a:pt x="41898" y="0"/>
                      <a:pt x="49540" y="6900"/>
                      <a:pt x="49540" y="22254"/>
                    </a:cubicBezTo>
                    <a:lnTo>
                      <a:pt x="49540" y="43794"/>
                    </a:lnTo>
                    <a:cubicBezTo>
                      <a:pt x="49540" y="51820"/>
                      <a:pt x="50780" y="58350"/>
                      <a:pt x="58863" y="60887"/>
                    </a:cubicBezTo>
                    <a:lnTo>
                      <a:pt x="53118" y="70353"/>
                    </a:lnTo>
                    <a:close/>
                    <a:moveTo>
                      <a:pt x="39489" y="39204"/>
                    </a:moveTo>
                    <a:cubicBezTo>
                      <a:pt x="30151" y="39133"/>
                      <a:pt x="22781" y="39004"/>
                      <a:pt x="17763" y="40245"/>
                    </a:cubicBezTo>
                    <a:cubicBezTo>
                      <a:pt x="12731" y="41556"/>
                      <a:pt x="9993" y="44151"/>
                      <a:pt x="9993" y="49454"/>
                    </a:cubicBezTo>
                    <a:cubicBezTo>
                      <a:pt x="9993" y="56696"/>
                      <a:pt x="15667" y="60944"/>
                      <a:pt x="21227" y="60944"/>
                    </a:cubicBezTo>
                    <a:cubicBezTo>
                      <a:pt x="31335" y="60944"/>
                      <a:pt x="39503" y="56767"/>
                      <a:pt x="39503" y="44692"/>
                    </a:cubicBezTo>
                    <a:lnTo>
                      <a:pt x="39503" y="39204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0" name="Vrije vorm: vorm 259">
                <a:extLst>
                  <a:ext uri="{FF2B5EF4-FFF2-40B4-BE49-F238E27FC236}">
                    <a16:creationId xmlns:a16="http://schemas.microsoft.com/office/drawing/2014/main" id="{38EF8213-D96C-E439-750F-6ACC91BBE552}"/>
                  </a:ext>
                </a:extLst>
              </p:cNvPr>
              <p:cNvSpPr/>
              <p:nvPr/>
            </p:nvSpPr>
            <p:spPr>
              <a:xfrm>
                <a:off x="-383465" y="5244279"/>
                <a:ext cx="52932" cy="69027"/>
              </a:xfrm>
              <a:custGeom>
                <a:avLst/>
                <a:gdLst>
                  <a:gd name="connsiteX0" fmla="*/ 0 w 52932"/>
                  <a:gd name="connsiteY0" fmla="*/ 1297 h 69027"/>
                  <a:gd name="connsiteX1" fmla="*/ 6786 w 52932"/>
                  <a:gd name="connsiteY1" fmla="*/ 1297 h 69027"/>
                  <a:gd name="connsiteX2" fmla="*/ 8682 w 52932"/>
                  <a:gd name="connsiteY2" fmla="*/ 7556 h 69027"/>
                  <a:gd name="connsiteX3" fmla="*/ 18476 w 52932"/>
                  <a:gd name="connsiteY3" fmla="*/ 2409 h 69027"/>
                  <a:gd name="connsiteX4" fmla="*/ 28982 w 52932"/>
                  <a:gd name="connsiteY4" fmla="*/ 0 h 69027"/>
                  <a:gd name="connsiteX5" fmla="*/ 45819 w 52932"/>
                  <a:gd name="connsiteY5" fmla="*/ 5660 h 69027"/>
                  <a:gd name="connsiteX6" fmla="*/ 52933 w 52932"/>
                  <a:gd name="connsiteY6" fmla="*/ 25689 h 69027"/>
                  <a:gd name="connsiteX7" fmla="*/ 52933 w 52932"/>
                  <a:gd name="connsiteY7" fmla="*/ 69028 h 69027"/>
                  <a:gd name="connsiteX8" fmla="*/ 42825 w 52932"/>
                  <a:gd name="connsiteY8" fmla="*/ 69028 h 69027"/>
                  <a:gd name="connsiteX9" fmla="*/ 42825 w 52932"/>
                  <a:gd name="connsiteY9" fmla="*/ 26288 h 69027"/>
                  <a:gd name="connsiteX10" fmla="*/ 38520 w 52932"/>
                  <a:gd name="connsiteY10" fmla="*/ 12916 h 69027"/>
                  <a:gd name="connsiteX11" fmla="*/ 28013 w 52932"/>
                  <a:gd name="connsiteY11" fmla="*/ 9324 h 69027"/>
                  <a:gd name="connsiteX12" fmla="*/ 18618 w 52932"/>
                  <a:gd name="connsiteY12" fmla="*/ 11405 h 69027"/>
                  <a:gd name="connsiteX13" fmla="*/ 10136 w 52932"/>
                  <a:gd name="connsiteY13" fmla="*/ 15853 h 69027"/>
                  <a:gd name="connsiteX14" fmla="*/ 10136 w 52932"/>
                  <a:gd name="connsiteY14" fmla="*/ 69028 h 69027"/>
                  <a:gd name="connsiteX15" fmla="*/ 29 w 52932"/>
                  <a:gd name="connsiteY15" fmla="*/ 69028 h 69027"/>
                  <a:gd name="connsiteX16" fmla="*/ 29 w 52932"/>
                  <a:gd name="connsiteY16" fmla="*/ 1283 h 6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932" h="69027">
                    <a:moveTo>
                      <a:pt x="0" y="1297"/>
                    </a:moveTo>
                    <a:lnTo>
                      <a:pt x="6786" y="1297"/>
                    </a:lnTo>
                    <a:lnTo>
                      <a:pt x="8682" y="7556"/>
                    </a:lnTo>
                    <a:cubicBezTo>
                      <a:pt x="11490" y="5731"/>
                      <a:pt x="14883" y="3835"/>
                      <a:pt x="18476" y="2409"/>
                    </a:cubicBezTo>
                    <a:cubicBezTo>
                      <a:pt x="22068" y="969"/>
                      <a:pt x="25789" y="0"/>
                      <a:pt x="28982" y="0"/>
                    </a:cubicBezTo>
                    <a:cubicBezTo>
                      <a:pt x="35455" y="0"/>
                      <a:pt x="41385" y="1625"/>
                      <a:pt x="45819" y="5660"/>
                    </a:cubicBezTo>
                    <a:cubicBezTo>
                      <a:pt x="50195" y="9708"/>
                      <a:pt x="52933" y="16095"/>
                      <a:pt x="52933" y="25689"/>
                    </a:cubicBezTo>
                    <a:lnTo>
                      <a:pt x="52933" y="69028"/>
                    </a:lnTo>
                    <a:lnTo>
                      <a:pt x="42825" y="69028"/>
                    </a:lnTo>
                    <a:lnTo>
                      <a:pt x="42825" y="26288"/>
                    </a:lnTo>
                    <a:cubicBezTo>
                      <a:pt x="42825" y="19759"/>
                      <a:pt x="41129" y="15511"/>
                      <a:pt x="38520" y="12916"/>
                    </a:cubicBezTo>
                    <a:cubicBezTo>
                      <a:pt x="35840" y="10293"/>
                      <a:pt x="32119" y="9324"/>
                      <a:pt x="28013" y="9324"/>
                    </a:cubicBezTo>
                    <a:cubicBezTo>
                      <a:pt x="24877" y="9324"/>
                      <a:pt x="21683" y="10179"/>
                      <a:pt x="18618" y="11405"/>
                    </a:cubicBezTo>
                    <a:cubicBezTo>
                      <a:pt x="15553" y="12645"/>
                      <a:pt x="12745" y="14270"/>
                      <a:pt x="10136" y="15853"/>
                    </a:cubicBezTo>
                    <a:lnTo>
                      <a:pt x="10136" y="69028"/>
                    </a:lnTo>
                    <a:lnTo>
                      <a:pt x="29" y="69028"/>
                    </a:lnTo>
                    <a:lnTo>
                      <a:pt x="29" y="1283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1" name="Vrije vorm: vorm 260">
                <a:extLst>
                  <a:ext uri="{FF2B5EF4-FFF2-40B4-BE49-F238E27FC236}">
                    <a16:creationId xmlns:a16="http://schemas.microsoft.com/office/drawing/2014/main" id="{C35A245F-50F5-10CE-AE3E-BB5753A50785}"/>
                  </a:ext>
                </a:extLst>
              </p:cNvPr>
              <p:cNvSpPr/>
              <p:nvPr/>
            </p:nvSpPr>
            <p:spPr>
              <a:xfrm>
                <a:off x="-310403" y="5244279"/>
                <a:ext cx="87318" cy="69098"/>
              </a:xfrm>
              <a:custGeom>
                <a:avLst/>
                <a:gdLst>
                  <a:gd name="connsiteX0" fmla="*/ 48670 w 87318"/>
                  <a:gd name="connsiteY0" fmla="*/ 69042 h 69098"/>
                  <a:gd name="connsiteX1" fmla="*/ 38620 w 87318"/>
                  <a:gd name="connsiteY1" fmla="*/ 69042 h 69098"/>
                  <a:gd name="connsiteX2" fmla="*/ 38620 w 87318"/>
                  <a:gd name="connsiteY2" fmla="*/ 26231 h 69098"/>
                  <a:gd name="connsiteX3" fmla="*/ 35098 w 87318"/>
                  <a:gd name="connsiteY3" fmla="*/ 13044 h 69098"/>
                  <a:gd name="connsiteX4" fmla="*/ 26160 w 87318"/>
                  <a:gd name="connsiteY4" fmla="*/ 9324 h 69098"/>
                  <a:gd name="connsiteX5" fmla="*/ 10107 w 87318"/>
                  <a:gd name="connsiteY5" fmla="*/ 15710 h 69098"/>
                  <a:gd name="connsiteX6" fmla="*/ 10107 w 87318"/>
                  <a:gd name="connsiteY6" fmla="*/ 69028 h 69098"/>
                  <a:gd name="connsiteX7" fmla="*/ 0 w 87318"/>
                  <a:gd name="connsiteY7" fmla="*/ 69028 h 69098"/>
                  <a:gd name="connsiteX8" fmla="*/ 0 w 87318"/>
                  <a:gd name="connsiteY8" fmla="*/ 1283 h 69098"/>
                  <a:gd name="connsiteX9" fmla="*/ 6401 w 87318"/>
                  <a:gd name="connsiteY9" fmla="*/ 1283 h 69098"/>
                  <a:gd name="connsiteX10" fmla="*/ 8682 w 87318"/>
                  <a:gd name="connsiteY10" fmla="*/ 7499 h 69098"/>
                  <a:gd name="connsiteX11" fmla="*/ 19260 w 87318"/>
                  <a:gd name="connsiteY11" fmla="*/ 1754 h 69098"/>
                  <a:gd name="connsiteX12" fmla="*/ 27999 w 87318"/>
                  <a:gd name="connsiteY12" fmla="*/ 0 h 69098"/>
                  <a:gd name="connsiteX13" fmla="*/ 43467 w 87318"/>
                  <a:gd name="connsiteY13" fmla="*/ 7313 h 69098"/>
                  <a:gd name="connsiteX14" fmla="*/ 53189 w 87318"/>
                  <a:gd name="connsiteY14" fmla="*/ 2338 h 69098"/>
                  <a:gd name="connsiteX15" fmla="*/ 63368 w 87318"/>
                  <a:gd name="connsiteY15" fmla="*/ 0 h 69098"/>
                  <a:gd name="connsiteX16" fmla="*/ 80204 w 87318"/>
                  <a:gd name="connsiteY16" fmla="*/ 5660 h 69098"/>
                  <a:gd name="connsiteX17" fmla="*/ 87318 w 87318"/>
                  <a:gd name="connsiteY17" fmla="*/ 25689 h 69098"/>
                  <a:gd name="connsiteX18" fmla="*/ 87318 w 87318"/>
                  <a:gd name="connsiteY18" fmla="*/ 69099 h 69098"/>
                  <a:gd name="connsiteX19" fmla="*/ 77211 w 87318"/>
                  <a:gd name="connsiteY19" fmla="*/ 69099 h 69098"/>
                  <a:gd name="connsiteX20" fmla="*/ 77211 w 87318"/>
                  <a:gd name="connsiteY20" fmla="*/ 26288 h 69098"/>
                  <a:gd name="connsiteX21" fmla="*/ 72905 w 87318"/>
                  <a:gd name="connsiteY21" fmla="*/ 12916 h 69098"/>
                  <a:gd name="connsiteX22" fmla="*/ 62399 w 87318"/>
                  <a:gd name="connsiteY22" fmla="*/ 9324 h 69098"/>
                  <a:gd name="connsiteX23" fmla="*/ 47130 w 87318"/>
                  <a:gd name="connsiteY23" fmla="*/ 14356 h 69098"/>
                  <a:gd name="connsiteX24" fmla="*/ 48699 w 87318"/>
                  <a:gd name="connsiteY24" fmla="*/ 25647 h 69098"/>
                  <a:gd name="connsiteX25" fmla="*/ 48699 w 87318"/>
                  <a:gd name="connsiteY25" fmla="*/ 69042 h 6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7318" h="69098">
                    <a:moveTo>
                      <a:pt x="48670" y="69042"/>
                    </a:moveTo>
                    <a:lnTo>
                      <a:pt x="38620" y="69042"/>
                    </a:lnTo>
                    <a:lnTo>
                      <a:pt x="38620" y="26231"/>
                    </a:lnTo>
                    <a:cubicBezTo>
                      <a:pt x="38620" y="19973"/>
                      <a:pt x="37308" y="15724"/>
                      <a:pt x="35098" y="13044"/>
                    </a:cubicBezTo>
                    <a:cubicBezTo>
                      <a:pt x="32874" y="10435"/>
                      <a:pt x="29752" y="9324"/>
                      <a:pt x="26160" y="9324"/>
                    </a:cubicBezTo>
                    <a:cubicBezTo>
                      <a:pt x="20486" y="9324"/>
                      <a:pt x="15140" y="11875"/>
                      <a:pt x="10107" y="15710"/>
                    </a:cubicBezTo>
                    <a:lnTo>
                      <a:pt x="10107" y="69028"/>
                    </a:lnTo>
                    <a:lnTo>
                      <a:pt x="0" y="69028"/>
                    </a:lnTo>
                    <a:lnTo>
                      <a:pt x="0" y="1283"/>
                    </a:lnTo>
                    <a:lnTo>
                      <a:pt x="6401" y="1283"/>
                    </a:lnTo>
                    <a:lnTo>
                      <a:pt x="8682" y="7499"/>
                    </a:lnTo>
                    <a:cubicBezTo>
                      <a:pt x="12802" y="4819"/>
                      <a:pt x="16181" y="2994"/>
                      <a:pt x="19260" y="1754"/>
                    </a:cubicBezTo>
                    <a:cubicBezTo>
                      <a:pt x="22325" y="513"/>
                      <a:pt x="25133" y="0"/>
                      <a:pt x="27999" y="0"/>
                    </a:cubicBezTo>
                    <a:cubicBezTo>
                      <a:pt x="33673" y="0"/>
                      <a:pt x="39347" y="2081"/>
                      <a:pt x="43467" y="7313"/>
                    </a:cubicBezTo>
                    <a:cubicBezTo>
                      <a:pt x="46275" y="5546"/>
                      <a:pt x="49668" y="3721"/>
                      <a:pt x="53189" y="2338"/>
                    </a:cubicBezTo>
                    <a:cubicBezTo>
                      <a:pt x="56710" y="969"/>
                      <a:pt x="60232" y="0"/>
                      <a:pt x="63368" y="0"/>
                    </a:cubicBezTo>
                    <a:cubicBezTo>
                      <a:pt x="69826" y="0"/>
                      <a:pt x="75771" y="1625"/>
                      <a:pt x="80204" y="5660"/>
                    </a:cubicBezTo>
                    <a:cubicBezTo>
                      <a:pt x="84581" y="9708"/>
                      <a:pt x="87318" y="16095"/>
                      <a:pt x="87318" y="25689"/>
                    </a:cubicBezTo>
                    <a:lnTo>
                      <a:pt x="87318" y="69099"/>
                    </a:lnTo>
                    <a:lnTo>
                      <a:pt x="77211" y="69099"/>
                    </a:lnTo>
                    <a:lnTo>
                      <a:pt x="77211" y="26288"/>
                    </a:lnTo>
                    <a:cubicBezTo>
                      <a:pt x="77211" y="19759"/>
                      <a:pt x="75514" y="15511"/>
                      <a:pt x="72905" y="12916"/>
                    </a:cubicBezTo>
                    <a:cubicBezTo>
                      <a:pt x="70225" y="10293"/>
                      <a:pt x="66504" y="9324"/>
                      <a:pt x="62399" y="9324"/>
                    </a:cubicBezTo>
                    <a:cubicBezTo>
                      <a:pt x="57110" y="9324"/>
                      <a:pt x="51835" y="11733"/>
                      <a:pt x="47130" y="14356"/>
                    </a:cubicBezTo>
                    <a:cubicBezTo>
                      <a:pt x="48100" y="17492"/>
                      <a:pt x="48699" y="21199"/>
                      <a:pt x="48699" y="25647"/>
                    </a:cubicBezTo>
                    <a:lnTo>
                      <a:pt x="48699" y="69042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2" name="Vrije vorm: vorm 261">
                <a:extLst>
                  <a:ext uri="{FF2B5EF4-FFF2-40B4-BE49-F238E27FC236}">
                    <a16:creationId xmlns:a16="http://schemas.microsoft.com/office/drawing/2014/main" id="{1A23946F-291A-312B-FD9E-FB4B2398374F}"/>
                  </a:ext>
                </a:extLst>
              </p:cNvPr>
              <p:cNvSpPr/>
              <p:nvPr/>
            </p:nvSpPr>
            <p:spPr>
              <a:xfrm>
                <a:off x="-208244" y="5244294"/>
                <a:ext cx="52276" cy="70339"/>
              </a:xfrm>
              <a:custGeom>
                <a:avLst/>
                <a:gdLst>
                  <a:gd name="connsiteX0" fmla="*/ 52277 w 52276"/>
                  <a:gd name="connsiteY0" fmla="*/ 37707 h 70339"/>
                  <a:gd name="connsiteX1" fmla="*/ 10051 w 52276"/>
                  <a:gd name="connsiteY1" fmla="*/ 37707 h 70339"/>
                  <a:gd name="connsiteX2" fmla="*/ 32432 w 52276"/>
                  <a:gd name="connsiteY2" fmla="*/ 60944 h 70339"/>
                  <a:gd name="connsiteX3" fmla="*/ 50694 w 52276"/>
                  <a:gd name="connsiteY3" fmla="*/ 56112 h 70339"/>
                  <a:gd name="connsiteX4" fmla="*/ 50894 w 52276"/>
                  <a:gd name="connsiteY4" fmla="*/ 56183 h 70339"/>
                  <a:gd name="connsiteX5" fmla="*/ 50894 w 52276"/>
                  <a:gd name="connsiteY5" fmla="*/ 65506 h 70339"/>
                  <a:gd name="connsiteX6" fmla="*/ 31463 w 52276"/>
                  <a:gd name="connsiteY6" fmla="*/ 70339 h 70339"/>
                  <a:gd name="connsiteX7" fmla="*/ 0 w 52276"/>
                  <a:gd name="connsiteY7" fmla="*/ 34314 h 70339"/>
                  <a:gd name="connsiteX8" fmla="*/ 29111 w 52276"/>
                  <a:gd name="connsiteY8" fmla="*/ 0 h 70339"/>
                  <a:gd name="connsiteX9" fmla="*/ 52277 w 52276"/>
                  <a:gd name="connsiteY9" fmla="*/ 28583 h 70339"/>
                  <a:gd name="connsiteX10" fmla="*/ 52277 w 52276"/>
                  <a:gd name="connsiteY10" fmla="*/ 37721 h 70339"/>
                  <a:gd name="connsiteX11" fmla="*/ 42355 w 52276"/>
                  <a:gd name="connsiteY11" fmla="*/ 28569 h 70339"/>
                  <a:gd name="connsiteX12" fmla="*/ 28925 w 52276"/>
                  <a:gd name="connsiteY12" fmla="*/ 9380 h 70339"/>
                  <a:gd name="connsiteX13" fmla="*/ 10521 w 52276"/>
                  <a:gd name="connsiteY13" fmla="*/ 28569 h 70339"/>
                  <a:gd name="connsiteX14" fmla="*/ 42355 w 52276"/>
                  <a:gd name="connsiteY14" fmla="*/ 28569 h 7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76" h="70339">
                    <a:moveTo>
                      <a:pt x="52277" y="37707"/>
                    </a:moveTo>
                    <a:lnTo>
                      <a:pt x="10051" y="37707"/>
                    </a:lnTo>
                    <a:cubicBezTo>
                      <a:pt x="10963" y="51863"/>
                      <a:pt x="19517" y="60944"/>
                      <a:pt x="32432" y="60944"/>
                    </a:cubicBezTo>
                    <a:cubicBezTo>
                      <a:pt x="38506" y="60944"/>
                      <a:pt x="44507" y="59248"/>
                      <a:pt x="50694" y="56112"/>
                    </a:cubicBezTo>
                    <a:lnTo>
                      <a:pt x="50894" y="56183"/>
                    </a:lnTo>
                    <a:lnTo>
                      <a:pt x="50894" y="65506"/>
                    </a:lnTo>
                    <a:cubicBezTo>
                      <a:pt x="43852" y="68956"/>
                      <a:pt x="37721" y="70339"/>
                      <a:pt x="31463" y="70339"/>
                    </a:cubicBezTo>
                    <a:cubicBezTo>
                      <a:pt x="11818" y="70339"/>
                      <a:pt x="0" y="56425"/>
                      <a:pt x="0" y="34314"/>
                    </a:cubicBezTo>
                    <a:cubicBezTo>
                      <a:pt x="0" y="14669"/>
                      <a:pt x="9138" y="0"/>
                      <a:pt x="29111" y="0"/>
                    </a:cubicBezTo>
                    <a:cubicBezTo>
                      <a:pt x="46475" y="0"/>
                      <a:pt x="52277" y="12973"/>
                      <a:pt x="52277" y="28583"/>
                    </a:cubicBezTo>
                    <a:lnTo>
                      <a:pt x="52277" y="37721"/>
                    </a:lnTo>
                    <a:close/>
                    <a:moveTo>
                      <a:pt x="42355" y="28569"/>
                    </a:moveTo>
                    <a:cubicBezTo>
                      <a:pt x="42226" y="17991"/>
                      <a:pt x="39489" y="9380"/>
                      <a:pt x="28925" y="9380"/>
                    </a:cubicBezTo>
                    <a:cubicBezTo>
                      <a:pt x="18290" y="9380"/>
                      <a:pt x="12146" y="17734"/>
                      <a:pt x="10521" y="28569"/>
                    </a:cubicBezTo>
                    <a:lnTo>
                      <a:pt x="42355" y="28569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3" name="Vrije vorm: vorm 262">
                <a:extLst>
                  <a:ext uri="{FF2B5EF4-FFF2-40B4-BE49-F238E27FC236}">
                    <a16:creationId xmlns:a16="http://schemas.microsoft.com/office/drawing/2014/main" id="{95A24636-17F6-2F8E-77D2-33A48D6916F6}"/>
                  </a:ext>
                </a:extLst>
              </p:cNvPr>
              <p:cNvSpPr/>
              <p:nvPr/>
            </p:nvSpPr>
            <p:spPr>
              <a:xfrm>
                <a:off x="-140728" y="5218833"/>
                <a:ext cx="10050" cy="94488"/>
              </a:xfrm>
              <a:custGeom>
                <a:avLst/>
                <a:gdLst>
                  <a:gd name="connsiteX0" fmla="*/ 9395 w 10050"/>
                  <a:gd name="connsiteY0" fmla="*/ 0 h 94488"/>
                  <a:gd name="connsiteX1" fmla="*/ 10051 w 10050"/>
                  <a:gd name="connsiteY1" fmla="*/ 0 h 94488"/>
                  <a:gd name="connsiteX2" fmla="*/ 10051 w 10050"/>
                  <a:gd name="connsiteY2" fmla="*/ 94489 h 94488"/>
                  <a:gd name="connsiteX3" fmla="*/ 0 w 10050"/>
                  <a:gd name="connsiteY3" fmla="*/ 94489 h 94488"/>
                  <a:gd name="connsiteX4" fmla="*/ 0 w 10050"/>
                  <a:gd name="connsiteY4" fmla="*/ 1297 h 94488"/>
                  <a:gd name="connsiteX5" fmla="*/ 9395 w 10050"/>
                  <a:gd name="connsiteY5" fmla="*/ 0 h 9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0" h="94488">
                    <a:moveTo>
                      <a:pt x="9395" y="0"/>
                    </a:moveTo>
                    <a:lnTo>
                      <a:pt x="10051" y="0"/>
                    </a:lnTo>
                    <a:lnTo>
                      <a:pt x="10051" y="94489"/>
                    </a:lnTo>
                    <a:lnTo>
                      <a:pt x="0" y="94489"/>
                    </a:lnTo>
                    <a:lnTo>
                      <a:pt x="0" y="1297"/>
                    </a:lnTo>
                    <a:lnTo>
                      <a:pt x="9395" y="0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ACF8230-FD46-BE53-6068-359387D2299D}"/>
                  </a:ext>
                </a:extLst>
              </p:cNvPr>
              <p:cNvSpPr/>
              <p:nvPr/>
            </p:nvSpPr>
            <p:spPr>
              <a:xfrm>
                <a:off x="-115053" y="5218847"/>
                <a:ext cx="56781" cy="95786"/>
              </a:xfrm>
              <a:custGeom>
                <a:avLst/>
                <a:gdLst>
                  <a:gd name="connsiteX0" fmla="*/ 56767 w 56781"/>
                  <a:gd name="connsiteY0" fmla="*/ 94546 h 95786"/>
                  <a:gd name="connsiteX1" fmla="*/ 50366 w 56781"/>
                  <a:gd name="connsiteY1" fmla="*/ 94546 h 95786"/>
                  <a:gd name="connsiteX2" fmla="*/ 48285 w 56781"/>
                  <a:gd name="connsiteY2" fmla="*/ 88530 h 95786"/>
                  <a:gd name="connsiteX3" fmla="*/ 29239 w 56781"/>
                  <a:gd name="connsiteY3" fmla="*/ 95786 h 95786"/>
                  <a:gd name="connsiteX4" fmla="*/ 7969 w 56781"/>
                  <a:gd name="connsiteY4" fmla="*/ 85080 h 95786"/>
                  <a:gd name="connsiteX5" fmla="*/ 0 w 56781"/>
                  <a:gd name="connsiteY5" fmla="*/ 59633 h 95786"/>
                  <a:gd name="connsiteX6" fmla="*/ 8354 w 56781"/>
                  <a:gd name="connsiteY6" fmla="*/ 35355 h 95786"/>
                  <a:gd name="connsiteX7" fmla="*/ 34129 w 56781"/>
                  <a:gd name="connsiteY7" fmla="*/ 25447 h 95786"/>
                  <a:gd name="connsiteX8" fmla="*/ 46660 w 56781"/>
                  <a:gd name="connsiteY8" fmla="*/ 26815 h 95786"/>
                  <a:gd name="connsiteX9" fmla="*/ 46660 w 56781"/>
                  <a:gd name="connsiteY9" fmla="*/ 1297 h 95786"/>
                  <a:gd name="connsiteX10" fmla="*/ 56126 w 56781"/>
                  <a:gd name="connsiteY10" fmla="*/ 0 h 95786"/>
                  <a:gd name="connsiteX11" fmla="*/ 56782 w 56781"/>
                  <a:gd name="connsiteY11" fmla="*/ 0 h 95786"/>
                  <a:gd name="connsiteX12" fmla="*/ 56782 w 56781"/>
                  <a:gd name="connsiteY12" fmla="*/ 94560 h 95786"/>
                  <a:gd name="connsiteX13" fmla="*/ 46646 w 56781"/>
                  <a:gd name="connsiteY13" fmla="*/ 37365 h 95786"/>
                  <a:gd name="connsiteX14" fmla="*/ 33402 w 56781"/>
                  <a:gd name="connsiteY14" fmla="*/ 34685 h 95786"/>
                  <a:gd name="connsiteX15" fmla="*/ 16694 w 56781"/>
                  <a:gd name="connsiteY15" fmla="*/ 41143 h 95786"/>
                  <a:gd name="connsiteX16" fmla="*/ 10093 w 56781"/>
                  <a:gd name="connsiteY16" fmla="*/ 60460 h 95786"/>
                  <a:gd name="connsiteX17" fmla="*/ 14926 w 56781"/>
                  <a:gd name="connsiteY17" fmla="*/ 78479 h 95786"/>
                  <a:gd name="connsiteX18" fmla="*/ 30593 w 56781"/>
                  <a:gd name="connsiteY18" fmla="*/ 86377 h 95786"/>
                  <a:gd name="connsiteX19" fmla="*/ 46646 w 56781"/>
                  <a:gd name="connsiteY19" fmla="*/ 78993 h 95786"/>
                  <a:gd name="connsiteX20" fmla="*/ 46646 w 56781"/>
                  <a:gd name="connsiteY20" fmla="*/ 37351 h 9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781" h="95786">
                    <a:moveTo>
                      <a:pt x="56767" y="94546"/>
                    </a:moveTo>
                    <a:lnTo>
                      <a:pt x="50366" y="94546"/>
                    </a:lnTo>
                    <a:lnTo>
                      <a:pt x="48285" y="88530"/>
                    </a:lnTo>
                    <a:cubicBezTo>
                      <a:pt x="43139" y="92978"/>
                      <a:pt x="37066" y="95786"/>
                      <a:pt x="29239" y="95786"/>
                    </a:cubicBezTo>
                    <a:cubicBezTo>
                      <a:pt x="20358" y="95786"/>
                      <a:pt x="13044" y="91666"/>
                      <a:pt x="7969" y="85080"/>
                    </a:cubicBezTo>
                    <a:cubicBezTo>
                      <a:pt x="2880" y="78551"/>
                      <a:pt x="0" y="69541"/>
                      <a:pt x="0" y="59633"/>
                    </a:cubicBezTo>
                    <a:cubicBezTo>
                      <a:pt x="0" y="50039"/>
                      <a:pt x="2737" y="41542"/>
                      <a:pt x="8354" y="35355"/>
                    </a:cubicBezTo>
                    <a:cubicBezTo>
                      <a:pt x="13971" y="29168"/>
                      <a:pt x="22439" y="25447"/>
                      <a:pt x="34129" y="25447"/>
                    </a:cubicBezTo>
                    <a:cubicBezTo>
                      <a:pt x="38577" y="25447"/>
                      <a:pt x="42682" y="26032"/>
                      <a:pt x="46660" y="26815"/>
                    </a:cubicBezTo>
                    <a:lnTo>
                      <a:pt x="46660" y="1297"/>
                    </a:lnTo>
                    <a:lnTo>
                      <a:pt x="56126" y="0"/>
                    </a:lnTo>
                    <a:lnTo>
                      <a:pt x="56782" y="0"/>
                    </a:lnTo>
                    <a:lnTo>
                      <a:pt x="56782" y="94560"/>
                    </a:lnTo>
                    <a:close/>
                    <a:moveTo>
                      <a:pt x="46646" y="37365"/>
                    </a:moveTo>
                    <a:cubicBezTo>
                      <a:pt x="42084" y="35612"/>
                      <a:pt x="37636" y="34685"/>
                      <a:pt x="33402" y="34685"/>
                    </a:cubicBezTo>
                    <a:cubicBezTo>
                      <a:pt x="26602" y="34685"/>
                      <a:pt x="20799" y="36838"/>
                      <a:pt x="16694" y="41143"/>
                    </a:cubicBezTo>
                    <a:cubicBezTo>
                      <a:pt x="12517" y="45462"/>
                      <a:pt x="10093" y="51920"/>
                      <a:pt x="10093" y="60460"/>
                    </a:cubicBezTo>
                    <a:cubicBezTo>
                      <a:pt x="10093" y="67246"/>
                      <a:pt x="11590" y="73703"/>
                      <a:pt x="14926" y="78479"/>
                    </a:cubicBezTo>
                    <a:cubicBezTo>
                      <a:pt x="18248" y="83241"/>
                      <a:pt x="23351" y="86377"/>
                      <a:pt x="30593" y="86377"/>
                    </a:cubicBezTo>
                    <a:cubicBezTo>
                      <a:pt x="37394" y="86377"/>
                      <a:pt x="43053" y="84025"/>
                      <a:pt x="46646" y="78993"/>
                    </a:cubicBezTo>
                    <a:lnTo>
                      <a:pt x="46646" y="37351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5" name="Vrije vorm: vorm 264">
                <a:extLst>
                  <a:ext uri="{FF2B5EF4-FFF2-40B4-BE49-F238E27FC236}">
                    <a16:creationId xmlns:a16="http://schemas.microsoft.com/office/drawing/2014/main" id="{9E676D6B-A1EC-C012-6B9D-51218072E2EF}"/>
                  </a:ext>
                </a:extLst>
              </p:cNvPr>
              <p:cNvSpPr/>
              <p:nvPr/>
            </p:nvSpPr>
            <p:spPr>
              <a:xfrm>
                <a:off x="-42718" y="5244294"/>
                <a:ext cx="52262" cy="70339"/>
              </a:xfrm>
              <a:custGeom>
                <a:avLst/>
                <a:gdLst>
                  <a:gd name="connsiteX0" fmla="*/ 52263 w 52262"/>
                  <a:gd name="connsiteY0" fmla="*/ 37707 h 70339"/>
                  <a:gd name="connsiteX1" fmla="*/ 10051 w 52262"/>
                  <a:gd name="connsiteY1" fmla="*/ 37707 h 70339"/>
                  <a:gd name="connsiteX2" fmla="*/ 32418 w 52262"/>
                  <a:gd name="connsiteY2" fmla="*/ 60944 h 70339"/>
                  <a:gd name="connsiteX3" fmla="*/ 50694 w 52262"/>
                  <a:gd name="connsiteY3" fmla="*/ 56112 h 70339"/>
                  <a:gd name="connsiteX4" fmla="*/ 50894 w 52262"/>
                  <a:gd name="connsiteY4" fmla="*/ 56183 h 70339"/>
                  <a:gd name="connsiteX5" fmla="*/ 50894 w 52262"/>
                  <a:gd name="connsiteY5" fmla="*/ 65506 h 70339"/>
                  <a:gd name="connsiteX6" fmla="*/ 31449 w 52262"/>
                  <a:gd name="connsiteY6" fmla="*/ 70339 h 70339"/>
                  <a:gd name="connsiteX7" fmla="*/ 0 w 52262"/>
                  <a:gd name="connsiteY7" fmla="*/ 34314 h 70339"/>
                  <a:gd name="connsiteX8" fmla="*/ 29097 w 52262"/>
                  <a:gd name="connsiteY8" fmla="*/ 0 h 70339"/>
                  <a:gd name="connsiteX9" fmla="*/ 52263 w 52262"/>
                  <a:gd name="connsiteY9" fmla="*/ 28583 h 70339"/>
                  <a:gd name="connsiteX10" fmla="*/ 52263 w 52262"/>
                  <a:gd name="connsiteY10" fmla="*/ 37721 h 70339"/>
                  <a:gd name="connsiteX11" fmla="*/ 42355 w 52262"/>
                  <a:gd name="connsiteY11" fmla="*/ 28569 h 70339"/>
                  <a:gd name="connsiteX12" fmla="*/ 28911 w 52262"/>
                  <a:gd name="connsiteY12" fmla="*/ 9380 h 70339"/>
                  <a:gd name="connsiteX13" fmla="*/ 10507 w 52262"/>
                  <a:gd name="connsiteY13" fmla="*/ 28569 h 70339"/>
                  <a:gd name="connsiteX14" fmla="*/ 42355 w 52262"/>
                  <a:gd name="connsiteY14" fmla="*/ 28569 h 7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62" h="70339">
                    <a:moveTo>
                      <a:pt x="52263" y="37707"/>
                    </a:moveTo>
                    <a:lnTo>
                      <a:pt x="10051" y="37707"/>
                    </a:lnTo>
                    <a:cubicBezTo>
                      <a:pt x="10949" y="51863"/>
                      <a:pt x="19502" y="60944"/>
                      <a:pt x="32418" y="60944"/>
                    </a:cubicBezTo>
                    <a:cubicBezTo>
                      <a:pt x="38491" y="60944"/>
                      <a:pt x="44507" y="59248"/>
                      <a:pt x="50694" y="56112"/>
                    </a:cubicBezTo>
                    <a:lnTo>
                      <a:pt x="50894" y="56183"/>
                    </a:lnTo>
                    <a:lnTo>
                      <a:pt x="50894" y="65506"/>
                    </a:lnTo>
                    <a:cubicBezTo>
                      <a:pt x="43852" y="68956"/>
                      <a:pt x="37707" y="70339"/>
                      <a:pt x="31449" y="70339"/>
                    </a:cubicBezTo>
                    <a:cubicBezTo>
                      <a:pt x="11804" y="70339"/>
                      <a:pt x="0" y="56425"/>
                      <a:pt x="0" y="34314"/>
                    </a:cubicBezTo>
                    <a:cubicBezTo>
                      <a:pt x="0" y="14669"/>
                      <a:pt x="9138" y="0"/>
                      <a:pt x="29097" y="0"/>
                    </a:cubicBezTo>
                    <a:cubicBezTo>
                      <a:pt x="46460" y="0"/>
                      <a:pt x="52263" y="12973"/>
                      <a:pt x="52263" y="28583"/>
                    </a:cubicBezTo>
                    <a:lnTo>
                      <a:pt x="52263" y="37721"/>
                    </a:lnTo>
                    <a:close/>
                    <a:moveTo>
                      <a:pt x="42355" y="28569"/>
                    </a:moveTo>
                    <a:cubicBezTo>
                      <a:pt x="42226" y="17991"/>
                      <a:pt x="39489" y="9380"/>
                      <a:pt x="28911" y="9380"/>
                    </a:cubicBezTo>
                    <a:cubicBezTo>
                      <a:pt x="18276" y="9380"/>
                      <a:pt x="12146" y="17734"/>
                      <a:pt x="10507" y="28569"/>
                    </a:cubicBezTo>
                    <a:lnTo>
                      <a:pt x="42355" y="28569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6" name="Vrije vorm: vorm 265">
                <a:extLst>
                  <a:ext uri="{FF2B5EF4-FFF2-40B4-BE49-F238E27FC236}">
                    <a16:creationId xmlns:a16="http://schemas.microsoft.com/office/drawing/2014/main" id="{DA39C2C0-270B-AEDC-B5B5-15004819A001}"/>
                  </a:ext>
                </a:extLst>
              </p:cNvPr>
              <p:cNvSpPr/>
              <p:nvPr/>
            </p:nvSpPr>
            <p:spPr>
              <a:xfrm>
                <a:off x="24798" y="5244279"/>
                <a:ext cx="52932" cy="69027"/>
              </a:xfrm>
              <a:custGeom>
                <a:avLst/>
                <a:gdLst>
                  <a:gd name="connsiteX0" fmla="*/ 0 w 52932"/>
                  <a:gd name="connsiteY0" fmla="*/ 1297 h 69027"/>
                  <a:gd name="connsiteX1" fmla="*/ 6786 w 52932"/>
                  <a:gd name="connsiteY1" fmla="*/ 1297 h 69027"/>
                  <a:gd name="connsiteX2" fmla="*/ 8682 w 52932"/>
                  <a:gd name="connsiteY2" fmla="*/ 7556 h 69027"/>
                  <a:gd name="connsiteX3" fmla="*/ 18476 w 52932"/>
                  <a:gd name="connsiteY3" fmla="*/ 2409 h 69027"/>
                  <a:gd name="connsiteX4" fmla="*/ 28982 w 52932"/>
                  <a:gd name="connsiteY4" fmla="*/ 0 h 69027"/>
                  <a:gd name="connsiteX5" fmla="*/ 45819 w 52932"/>
                  <a:gd name="connsiteY5" fmla="*/ 5660 h 69027"/>
                  <a:gd name="connsiteX6" fmla="*/ 52932 w 52932"/>
                  <a:gd name="connsiteY6" fmla="*/ 25689 h 69027"/>
                  <a:gd name="connsiteX7" fmla="*/ 52932 w 52932"/>
                  <a:gd name="connsiteY7" fmla="*/ 69028 h 69027"/>
                  <a:gd name="connsiteX8" fmla="*/ 42825 w 52932"/>
                  <a:gd name="connsiteY8" fmla="*/ 69028 h 69027"/>
                  <a:gd name="connsiteX9" fmla="*/ 42825 w 52932"/>
                  <a:gd name="connsiteY9" fmla="*/ 26288 h 69027"/>
                  <a:gd name="connsiteX10" fmla="*/ 38506 w 52932"/>
                  <a:gd name="connsiteY10" fmla="*/ 12916 h 69027"/>
                  <a:gd name="connsiteX11" fmla="*/ 28013 w 52932"/>
                  <a:gd name="connsiteY11" fmla="*/ 9324 h 69027"/>
                  <a:gd name="connsiteX12" fmla="*/ 18618 w 52932"/>
                  <a:gd name="connsiteY12" fmla="*/ 11405 h 69027"/>
                  <a:gd name="connsiteX13" fmla="*/ 10122 w 52932"/>
                  <a:gd name="connsiteY13" fmla="*/ 15853 h 69027"/>
                  <a:gd name="connsiteX14" fmla="*/ 10122 w 52932"/>
                  <a:gd name="connsiteY14" fmla="*/ 69028 h 69027"/>
                  <a:gd name="connsiteX15" fmla="*/ 14 w 52932"/>
                  <a:gd name="connsiteY15" fmla="*/ 69028 h 69027"/>
                  <a:gd name="connsiteX16" fmla="*/ 14 w 52932"/>
                  <a:gd name="connsiteY16" fmla="*/ 1283 h 6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932" h="69027">
                    <a:moveTo>
                      <a:pt x="0" y="1297"/>
                    </a:moveTo>
                    <a:lnTo>
                      <a:pt x="6786" y="1297"/>
                    </a:lnTo>
                    <a:lnTo>
                      <a:pt x="8682" y="7556"/>
                    </a:lnTo>
                    <a:cubicBezTo>
                      <a:pt x="11490" y="5731"/>
                      <a:pt x="14883" y="3835"/>
                      <a:pt x="18476" y="2409"/>
                    </a:cubicBezTo>
                    <a:cubicBezTo>
                      <a:pt x="22068" y="984"/>
                      <a:pt x="25789" y="0"/>
                      <a:pt x="28982" y="0"/>
                    </a:cubicBezTo>
                    <a:cubicBezTo>
                      <a:pt x="35440" y="0"/>
                      <a:pt x="41385" y="1625"/>
                      <a:pt x="45819" y="5660"/>
                    </a:cubicBezTo>
                    <a:cubicBezTo>
                      <a:pt x="50195" y="9708"/>
                      <a:pt x="52932" y="16095"/>
                      <a:pt x="52932" y="25689"/>
                    </a:cubicBezTo>
                    <a:lnTo>
                      <a:pt x="52932" y="69028"/>
                    </a:lnTo>
                    <a:lnTo>
                      <a:pt x="42825" y="69028"/>
                    </a:lnTo>
                    <a:lnTo>
                      <a:pt x="42825" y="26288"/>
                    </a:lnTo>
                    <a:cubicBezTo>
                      <a:pt x="42825" y="19759"/>
                      <a:pt x="41129" y="15511"/>
                      <a:pt x="38506" y="12916"/>
                    </a:cubicBezTo>
                    <a:cubicBezTo>
                      <a:pt x="35825" y="10293"/>
                      <a:pt x="32119" y="9324"/>
                      <a:pt x="28013" y="9324"/>
                    </a:cubicBezTo>
                    <a:cubicBezTo>
                      <a:pt x="24877" y="9324"/>
                      <a:pt x="21683" y="10179"/>
                      <a:pt x="18618" y="11405"/>
                    </a:cubicBezTo>
                    <a:cubicBezTo>
                      <a:pt x="15539" y="12645"/>
                      <a:pt x="12745" y="14270"/>
                      <a:pt x="10122" y="15853"/>
                    </a:cubicBezTo>
                    <a:lnTo>
                      <a:pt x="10122" y="69028"/>
                    </a:lnTo>
                    <a:lnTo>
                      <a:pt x="14" y="69028"/>
                    </a:lnTo>
                    <a:lnTo>
                      <a:pt x="14" y="1283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267" name="Graphic 215">
              <a:extLst>
                <a:ext uri="{FF2B5EF4-FFF2-40B4-BE49-F238E27FC236}">
                  <a16:creationId xmlns:a16="http://schemas.microsoft.com/office/drawing/2014/main" id="{D38929BC-ED7D-544E-B1C5-B669B3B865DE}"/>
                </a:ext>
              </a:extLst>
            </p:cNvPr>
            <p:cNvGrpSpPr/>
            <p:nvPr/>
          </p:nvGrpSpPr>
          <p:grpSpPr>
            <a:xfrm>
              <a:off x="-656866" y="5378999"/>
              <a:ext cx="859722" cy="124369"/>
              <a:chOff x="-656866" y="5378999"/>
              <a:chExt cx="859722" cy="124369"/>
            </a:xfrm>
            <a:solidFill>
              <a:schemeClr val="bg2"/>
            </a:solidFill>
          </p:grpSpPr>
          <p:sp>
            <p:nvSpPr>
              <p:cNvPr id="268" name="Vrije vorm: vorm 267">
                <a:extLst>
                  <a:ext uri="{FF2B5EF4-FFF2-40B4-BE49-F238E27FC236}">
                    <a16:creationId xmlns:a16="http://schemas.microsoft.com/office/drawing/2014/main" id="{81EB62A6-28B9-700C-E150-5AEB38CEB80A}"/>
                  </a:ext>
                </a:extLst>
              </p:cNvPr>
              <p:cNvSpPr/>
              <p:nvPr/>
            </p:nvSpPr>
            <p:spPr>
              <a:xfrm>
                <a:off x="-656866" y="5404431"/>
                <a:ext cx="62113" cy="70353"/>
              </a:xfrm>
              <a:custGeom>
                <a:avLst/>
                <a:gdLst>
                  <a:gd name="connsiteX0" fmla="*/ 0 w 62113"/>
                  <a:gd name="connsiteY0" fmla="*/ 35369 h 70353"/>
                  <a:gd name="connsiteX1" fmla="*/ 8810 w 62113"/>
                  <a:gd name="connsiteY1" fmla="*/ 10307 h 70353"/>
                  <a:gd name="connsiteX2" fmla="*/ 31320 w 62113"/>
                  <a:gd name="connsiteY2" fmla="*/ 0 h 70353"/>
                  <a:gd name="connsiteX3" fmla="*/ 53702 w 62113"/>
                  <a:gd name="connsiteY3" fmla="*/ 10307 h 70353"/>
                  <a:gd name="connsiteX4" fmla="*/ 62113 w 62113"/>
                  <a:gd name="connsiteY4" fmla="*/ 35041 h 70353"/>
                  <a:gd name="connsiteX5" fmla="*/ 53431 w 62113"/>
                  <a:gd name="connsiteY5" fmla="*/ 60032 h 70353"/>
                  <a:gd name="connsiteX6" fmla="*/ 30793 w 62113"/>
                  <a:gd name="connsiteY6" fmla="*/ 70353 h 70353"/>
                  <a:gd name="connsiteX7" fmla="*/ 8482 w 62113"/>
                  <a:gd name="connsiteY7" fmla="*/ 60032 h 70353"/>
                  <a:gd name="connsiteX8" fmla="*/ 0 w 62113"/>
                  <a:gd name="connsiteY8" fmla="*/ 35369 h 70353"/>
                  <a:gd name="connsiteX9" fmla="*/ 10107 w 62113"/>
                  <a:gd name="connsiteY9" fmla="*/ 34856 h 70353"/>
                  <a:gd name="connsiteX10" fmla="*/ 15453 w 62113"/>
                  <a:gd name="connsiteY10" fmla="*/ 53189 h 70353"/>
                  <a:gd name="connsiteX11" fmla="*/ 31377 w 62113"/>
                  <a:gd name="connsiteY11" fmla="*/ 60959 h 70353"/>
                  <a:gd name="connsiteX12" fmla="*/ 46788 w 62113"/>
                  <a:gd name="connsiteY12" fmla="*/ 53702 h 70353"/>
                  <a:gd name="connsiteX13" fmla="*/ 52006 w 62113"/>
                  <a:gd name="connsiteY13" fmla="*/ 35569 h 70353"/>
                  <a:gd name="connsiteX14" fmla="*/ 46788 w 62113"/>
                  <a:gd name="connsiteY14" fmla="*/ 17107 h 70353"/>
                  <a:gd name="connsiteX15" fmla="*/ 31050 w 62113"/>
                  <a:gd name="connsiteY15" fmla="*/ 9409 h 70353"/>
                  <a:gd name="connsiteX16" fmla="*/ 15525 w 62113"/>
                  <a:gd name="connsiteY16" fmla="*/ 16722 h 70353"/>
                  <a:gd name="connsiteX17" fmla="*/ 10107 w 62113"/>
                  <a:gd name="connsiteY17" fmla="*/ 34856 h 7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113" h="70353">
                    <a:moveTo>
                      <a:pt x="0" y="35369"/>
                    </a:moveTo>
                    <a:cubicBezTo>
                      <a:pt x="0" y="25518"/>
                      <a:pt x="3265" y="16708"/>
                      <a:pt x="8810" y="10307"/>
                    </a:cubicBezTo>
                    <a:cubicBezTo>
                      <a:pt x="14284" y="3920"/>
                      <a:pt x="22125" y="0"/>
                      <a:pt x="31320" y="0"/>
                    </a:cubicBezTo>
                    <a:cubicBezTo>
                      <a:pt x="40516" y="0"/>
                      <a:pt x="48356" y="3977"/>
                      <a:pt x="53702" y="10307"/>
                    </a:cubicBezTo>
                    <a:cubicBezTo>
                      <a:pt x="59048" y="16637"/>
                      <a:pt x="62113" y="25390"/>
                      <a:pt x="62113" y="35041"/>
                    </a:cubicBezTo>
                    <a:cubicBezTo>
                      <a:pt x="62113" y="44892"/>
                      <a:pt x="58920" y="53645"/>
                      <a:pt x="53431" y="60032"/>
                    </a:cubicBezTo>
                    <a:cubicBezTo>
                      <a:pt x="47886" y="66433"/>
                      <a:pt x="39988" y="70353"/>
                      <a:pt x="30793" y="70353"/>
                    </a:cubicBezTo>
                    <a:cubicBezTo>
                      <a:pt x="21455" y="70353"/>
                      <a:pt x="13828" y="66376"/>
                      <a:pt x="8482" y="60032"/>
                    </a:cubicBezTo>
                    <a:cubicBezTo>
                      <a:pt x="3136" y="53774"/>
                      <a:pt x="0" y="45021"/>
                      <a:pt x="0" y="35369"/>
                    </a:cubicBezTo>
                    <a:close/>
                    <a:moveTo>
                      <a:pt x="10107" y="34856"/>
                    </a:moveTo>
                    <a:cubicBezTo>
                      <a:pt x="10107" y="41898"/>
                      <a:pt x="11875" y="48485"/>
                      <a:pt x="15453" y="53189"/>
                    </a:cubicBezTo>
                    <a:cubicBezTo>
                      <a:pt x="19046" y="57951"/>
                      <a:pt x="24335" y="60959"/>
                      <a:pt x="31377" y="60959"/>
                    </a:cubicBezTo>
                    <a:cubicBezTo>
                      <a:pt x="38163" y="60959"/>
                      <a:pt x="43324" y="58222"/>
                      <a:pt x="46788" y="53702"/>
                    </a:cubicBezTo>
                    <a:cubicBezTo>
                      <a:pt x="50252" y="49212"/>
                      <a:pt x="52006" y="42811"/>
                      <a:pt x="52006" y="35569"/>
                    </a:cubicBezTo>
                    <a:cubicBezTo>
                      <a:pt x="52006" y="28455"/>
                      <a:pt x="50238" y="21869"/>
                      <a:pt x="46788" y="17107"/>
                    </a:cubicBezTo>
                    <a:cubicBezTo>
                      <a:pt x="43338" y="12346"/>
                      <a:pt x="38106" y="9409"/>
                      <a:pt x="31050" y="9409"/>
                    </a:cubicBezTo>
                    <a:cubicBezTo>
                      <a:pt x="24264" y="9409"/>
                      <a:pt x="19046" y="12146"/>
                      <a:pt x="15525" y="16722"/>
                    </a:cubicBezTo>
                    <a:cubicBezTo>
                      <a:pt x="12004" y="21284"/>
                      <a:pt x="10107" y="27742"/>
                      <a:pt x="10107" y="34856"/>
                    </a:cubicBez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9" name="Vrije vorm: vorm 268">
                <a:extLst>
                  <a:ext uri="{FF2B5EF4-FFF2-40B4-BE49-F238E27FC236}">
                    <a16:creationId xmlns:a16="http://schemas.microsoft.com/office/drawing/2014/main" id="{15B22232-C636-C7AB-B0EC-A9B67CE1F7B4}"/>
                  </a:ext>
                </a:extLst>
              </p:cNvPr>
              <p:cNvSpPr/>
              <p:nvPr/>
            </p:nvSpPr>
            <p:spPr>
              <a:xfrm>
                <a:off x="-579171" y="5404446"/>
                <a:ext cx="56767" cy="98922"/>
              </a:xfrm>
              <a:custGeom>
                <a:avLst/>
                <a:gdLst>
                  <a:gd name="connsiteX0" fmla="*/ 0 w 56767"/>
                  <a:gd name="connsiteY0" fmla="*/ 1297 h 98922"/>
                  <a:gd name="connsiteX1" fmla="*/ 6786 w 56767"/>
                  <a:gd name="connsiteY1" fmla="*/ 1297 h 98922"/>
                  <a:gd name="connsiteX2" fmla="*/ 8611 w 56767"/>
                  <a:gd name="connsiteY2" fmla="*/ 7171 h 98922"/>
                  <a:gd name="connsiteX3" fmla="*/ 27528 w 56767"/>
                  <a:gd name="connsiteY3" fmla="*/ 0 h 98922"/>
                  <a:gd name="connsiteX4" fmla="*/ 48798 w 56767"/>
                  <a:gd name="connsiteY4" fmla="*/ 9908 h 98922"/>
                  <a:gd name="connsiteX5" fmla="*/ 56767 w 56767"/>
                  <a:gd name="connsiteY5" fmla="*/ 34699 h 98922"/>
                  <a:gd name="connsiteX6" fmla="*/ 48485 w 56767"/>
                  <a:gd name="connsiteY6" fmla="*/ 59704 h 98922"/>
                  <a:gd name="connsiteX7" fmla="*/ 22639 w 56767"/>
                  <a:gd name="connsiteY7" fmla="*/ 70339 h 98922"/>
                  <a:gd name="connsiteX8" fmla="*/ 10108 w 56767"/>
                  <a:gd name="connsiteY8" fmla="*/ 68956 h 98922"/>
                  <a:gd name="connsiteX9" fmla="*/ 10108 w 56767"/>
                  <a:gd name="connsiteY9" fmla="*/ 98922 h 98922"/>
                  <a:gd name="connsiteX10" fmla="*/ 0 w 56767"/>
                  <a:gd name="connsiteY10" fmla="*/ 98922 h 98922"/>
                  <a:gd name="connsiteX11" fmla="*/ 0 w 56767"/>
                  <a:gd name="connsiteY11" fmla="*/ 1283 h 98922"/>
                  <a:gd name="connsiteX12" fmla="*/ 10108 w 56767"/>
                  <a:gd name="connsiteY12" fmla="*/ 58478 h 98922"/>
                  <a:gd name="connsiteX13" fmla="*/ 23351 w 56767"/>
                  <a:gd name="connsiteY13" fmla="*/ 61087 h 98922"/>
                  <a:gd name="connsiteX14" fmla="*/ 40131 w 56767"/>
                  <a:gd name="connsiteY14" fmla="*/ 53845 h 98922"/>
                  <a:gd name="connsiteX15" fmla="*/ 46660 w 56767"/>
                  <a:gd name="connsiteY15" fmla="*/ 33872 h 98922"/>
                  <a:gd name="connsiteX16" fmla="*/ 41827 w 56767"/>
                  <a:gd name="connsiteY16" fmla="*/ 16651 h 98922"/>
                  <a:gd name="connsiteX17" fmla="*/ 26160 w 56767"/>
                  <a:gd name="connsiteY17" fmla="*/ 9409 h 98922"/>
                  <a:gd name="connsiteX18" fmla="*/ 10108 w 56767"/>
                  <a:gd name="connsiteY18" fmla="*/ 16722 h 98922"/>
                  <a:gd name="connsiteX19" fmla="*/ 10108 w 56767"/>
                  <a:gd name="connsiteY19" fmla="*/ 58492 h 9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767" h="98922">
                    <a:moveTo>
                      <a:pt x="0" y="1297"/>
                    </a:moveTo>
                    <a:lnTo>
                      <a:pt x="6786" y="1297"/>
                    </a:lnTo>
                    <a:lnTo>
                      <a:pt x="8611" y="7171"/>
                    </a:lnTo>
                    <a:cubicBezTo>
                      <a:pt x="13757" y="2723"/>
                      <a:pt x="19773" y="0"/>
                      <a:pt x="27528" y="0"/>
                    </a:cubicBezTo>
                    <a:cubicBezTo>
                      <a:pt x="36410" y="0"/>
                      <a:pt x="43709" y="3721"/>
                      <a:pt x="48798" y="9908"/>
                    </a:cubicBezTo>
                    <a:cubicBezTo>
                      <a:pt x="53888" y="16166"/>
                      <a:pt x="56767" y="24863"/>
                      <a:pt x="56767" y="34699"/>
                    </a:cubicBezTo>
                    <a:cubicBezTo>
                      <a:pt x="56767" y="44293"/>
                      <a:pt x="54087" y="53175"/>
                      <a:pt x="48485" y="59704"/>
                    </a:cubicBezTo>
                    <a:cubicBezTo>
                      <a:pt x="42868" y="66219"/>
                      <a:pt x="34314" y="70339"/>
                      <a:pt x="22639" y="70339"/>
                    </a:cubicBezTo>
                    <a:cubicBezTo>
                      <a:pt x="18205" y="70339"/>
                      <a:pt x="14028" y="69812"/>
                      <a:pt x="10108" y="68956"/>
                    </a:cubicBezTo>
                    <a:lnTo>
                      <a:pt x="10108" y="98922"/>
                    </a:lnTo>
                    <a:lnTo>
                      <a:pt x="0" y="98922"/>
                    </a:lnTo>
                    <a:lnTo>
                      <a:pt x="0" y="1283"/>
                    </a:lnTo>
                    <a:close/>
                    <a:moveTo>
                      <a:pt x="10108" y="58478"/>
                    </a:moveTo>
                    <a:cubicBezTo>
                      <a:pt x="14555" y="60303"/>
                      <a:pt x="18918" y="61087"/>
                      <a:pt x="23351" y="61087"/>
                    </a:cubicBezTo>
                    <a:cubicBezTo>
                      <a:pt x="30137" y="61087"/>
                      <a:pt x="35954" y="58535"/>
                      <a:pt x="40131" y="53845"/>
                    </a:cubicBezTo>
                    <a:cubicBezTo>
                      <a:pt x="44236" y="49212"/>
                      <a:pt x="46660" y="42412"/>
                      <a:pt x="46660" y="33872"/>
                    </a:cubicBezTo>
                    <a:cubicBezTo>
                      <a:pt x="46660" y="27158"/>
                      <a:pt x="45163" y="21099"/>
                      <a:pt x="41827" y="16651"/>
                    </a:cubicBezTo>
                    <a:cubicBezTo>
                      <a:pt x="38505" y="12203"/>
                      <a:pt x="33416" y="9409"/>
                      <a:pt x="26160" y="9409"/>
                    </a:cubicBezTo>
                    <a:cubicBezTo>
                      <a:pt x="19374" y="9409"/>
                      <a:pt x="13572" y="11747"/>
                      <a:pt x="10108" y="16722"/>
                    </a:cubicBezTo>
                    <a:lnTo>
                      <a:pt x="10108" y="58492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F404067-2D53-FD57-5893-94497C659F0B}"/>
                  </a:ext>
                </a:extLst>
              </p:cNvPr>
              <p:cNvSpPr/>
              <p:nvPr/>
            </p:nvSpPr>
            <p:spPr>
              <a:xfrm>
                <a:off x="-472308" y="5386169"/>
                <a:ext cx="48228" cy="88629"/>
              </a:xfrm>
              <a:custGeom>
                <a:avLst/>
                <a:gdLst>
                  <a:gd name="connsiteX0" fmla="*/ 0 w 48228"/>
                  <a:gd name="connsiteY0" fmla="*/ 75699 h 88629"/>
                  <a:gd name="connsiteX1" fmla="*/ 200 w 48228"/>
                  <a:gd name="connsiteY1" fmla="*/ 75628 h 88629"/>
                  <a:gd name="connsiteX2" fmla="*/ 19132 w 48228"/>
                  <a:gd name="connsiteY2" fmla="*/ 79221 h 88629"/>
                  <a:gd name="connsiteX3" fmla="*/ 38833 w 48228"/>
                  <a:gd name="connsiteY3" fmla="*/ 65064 h 88629"/>
                  <a:gd name="connsiteX4" fmla="*/ 31263 w 48228"/>
                  <a:gd name="connsiteY4" fmla="*/ 52861 h 88629"/>
                  <a:gd name="connsiteX5" fmla="*/ 7242 w 48228"/>
                  <a:gd name="connsiteY5" fmla="*/ 39603 h 88629"/>
                  <a:gd name="connsiteX6" fmla="*/ 456 w 48228"/>
                  <a:gd name="connsiteY6" fmla="*/ 23166 h 88629"/>
                  <a:gd name="connsiteX7" fmla="*/ 27086 w 48228"/>
                  <a:gd name="connsiteY7" fmla="*/ 0 h 88629"/>
                  <a:gd name="connsiteX8" fmla="*/ 42226 w 48228"/>
                  <a:gd name="connsiteY8" fmla="*/ 2281 h 88629"/>
                  <a:gd name="connsiteX9" fmla="*/ 42226 w 48228"/>
                  <a:gd name="connsiteY9" fmla="*/ 10892 h 88629"/>
                  <a:gd name="connsiteX10" fmla="*/ 42027 w 48228"/>
                  <a:gd name="connsiteY10" fmla="*/ 11020 h 88629"/>
                  <a:gd name="connsiteX11" fmla="*/ 27086 w 48228"/>
                  <a:gd name="connsiteY11" fmla="*/ 9266 h 88629"/>
                  <a:gd name="connsiteX12" fmla="*/ 9666 w 48228"/>
                  <a:gd name="connsiteY12" fmla="*/ 22382 h 88629"/>
                  <a:gd name="connsiteX13" fmla="*/ 13386 w 48228"/>
                  <a:gd name="connsiteY13" fmla="*/ 31050 h 88629"/>
                  <a:gd name="connsiteX14" fmla="*/ 37465 w 48228"/>
                  <a:gd name="connsiteY14" fmla="*/ 44892 h 88629"/>
                  <a:gd name="connsiteX15" fmla="*/ 48228 w 48228"/>
                  <a:gd name="connsiteY15" fmla="*/ 62840 h 88629"/>
                  <a:gd name="connsiteX16" fmla="*/ 17563 w 48228"/>
                  <a:gd name="connsiteY16" fmla="*/ 88630 h 88629"/>
                  <a:gd name="connsiteX17" fmla="*/ 14 w 48228"/>
                  <a:gd name="connsiteY17" fmla="*/ 84838 h 88629"/>
                  <a:gd name="connsiteX18" fmla="*/ 14 w 48228"/>
                  <a:gd name="connsiteY18" fmla="*/ 75699 h 8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228" h="88629">
                    <a:moveTo>
                      <a:pt x="0" y="75699"/>
                    </a:moveTo>
                    <a:lnTo>
                      <a:pt x="200" y="75628"/>
                    </a:lnTo>
                    <a:cubicBezTo>
                      <a:pt x="4761" y="77710"/>
                      <a:pt x="13187" y="79221"/>
                      <a:pt x="19132" y="79221"/>
                    </a:cubicBezTo>
                    <a:cubicBezTo>
                      <a:pt x="29054" y="79221"/>
                      <a:pt x="38833" y="75628"/>
                      <a:pt x="38833" y="65064"/>
                    </a:cubicBezTo>
                    <a:cubicBezTo>
                      <a:pt x="38833" y="59319"/>
                      <a:pt x="36153" y="55912"/>
                      <a:pt x="31263" y="52861"/>
                    </a:cubicBezTo>
                    <a:cubicBezTo>
                      <a:pt x="27158" y="50238"/>
                      <a:pt x="10778" y="42540"/>
                      <a:pt x="7242" y="39603"/>
                    </a:cubicBezTo>
                    <a:cubicBezTo>
                      <a:pt x="3065" y="36281"/>
                      <a:pt x="456" y="30935"/>
                      <a:pt x="456" y="23166"/>
                    </a:cubicBezTo>
                    <a:cubicBezTo>
                      <a:pt x="456" y="6985"/>
                      <a:pt x="12018" y="0"/>
                      <a:pt x="27086" y="0"/>
                    </a:cubicBezTo>
                    <a:cubicBezTo>
                      <a:pt x="32375" y="0"/>
                      <a:pt x="37522" y="912"/>
                      <a:pt x="42226" y="2281"/>
                    </a:cubicBezTo>
                    <a:lnTo>
                      <a:pt x="42226" y="10892"/>
                    </a:lnTo>
                    <a:lnTo>
                      <a:pt x="42027" y="11020"/>
                    </a:lnTo>
                    <a:cubicBezTo>
                      <a:pt x="38121" y="10236"/>
                      <a:pt x="32561" y="9266"/>
                      <a:pt x="27086" y="9266"/>
                    </a:cubicBezTo>
                    <a:cubicBezTo>
                      <a:pt x="17563" y="9266"/>
                      <a:pt x="9666" y="12331"/>
                      <a:pt x="9666" y="22382"/>
                    </a:cubicBezTo>
                    <a:cubicBezTo>
                      <a:pt x="9666" y="26630"/>
                      <a:pt x="11034" y="28968"/>
                      <a:pt x="13386" y="31050"/>
                    </a:cubicBezTo>
                    <a:cubicBezTo>
                      <a:pt x="17620" y="34842"/>
                      <a:pt x="31007" y="40259"/>
                      <a:pt x="37465" y="44892"/>
                    </a:cubicBezTo>
                    <a:cubicBezTo>
                      <a:pt x="44507" y="49924"/>
                      <a:pt x="48228" y="53246"/>
                      <a:pt x="48228" y="62840"/>
                    </a:cubicBezTo>
                    <a:cubicBezTo>
                      <a:pt x="48228" y="79933"/>
                      <a:pt x="33944" y="88630"/>
                      <a:pt x="17563" y="88630"/>
                    </a:cubicBezTo>
                    <a:cubicBezTo>
                      <a:pt x="11305" y="88630"/>
                      <a:pt x="5232" y="87389"/>
                      <a:pt x="14" y="84838"/>
                    </a:cubicBezTo>
                    <a:lnTo>
                      <a:pt x="14" y="75699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F94F9E89-2BC0-AA78-8334-7B294459828A}"/>
                  </a:ext>
                </a:extLst>
              </p:cNvPr>
              <p:cNvSpPr/>
              <p:nvPr/>
            </p:nvSpPr>
            <p:spPr>
              <a:xfrm>
                <a:off x="-407843" y="5404446"/>
                <a:ext cx="87318" cy="69098"/>
              </a:xfrm>
              <a:custGeom>
                <a:avLst/>
                <a:gdLst>
                  <a:gd name="connsiteX0" fmla="*/ 48670 w 87318"/>
                  <a:gd name="connsiteY0" fmla="*/ 69042 h 69098"/>
                  <a:gd name="connsiteX1" fmla="*/ 38620 w 87318"/>
                  <a:gd name="connsiteY1" fmla="*/ 69042 h 69098"/>
                  <a:gd name="connsiteX2" fmla="*/ 38620 w 87318"/>
                  <a:gd name="connsiteY2" fmla="*/ 26231 h 69098"/>
                  <a:gd name="connsiteX3" fmla="*/ 35098 w 87318"/>
                  <a:gd name="connsiteY3" fmla="*/ 13044 h 69098"/>
                  <a:gd name="connsiteX4" fmla="*/ 26160 w 87318"/>
                  <a:gd name="connsiteY4" fmla="*/ 9323 h 69098"/>
                  <a:gd name="connsiteX5" fmla="*/ 10107 w 87318"/>
                  <a:gd name="connsiteY5" fmla="*/ 15710 h 69098"/>
                  <a:gd name="connsiteX6" fmla="*/ 10107 w 87318"/>
                  <a:gd name="connsiteY6" fmla="*/ 69028 h 69098"/>
                  <a:gd name="connsiteX7" fmla="*/ 0 w 87318"/>
                  <a:gd name="connsiteY7" fmla="*/ 69028 h 69098"/>
                  <a:gd name="connsiteX8" fmla="*/ 0 w 87318"/>
                  <a:gd name="connsiteY8" fmla="*/ 1283 h 69098"/>
                  <a:gd name="connsiteX9" fmla="*/ 6401 w 87318"/>
                  <a:gd name="connsiteY9" fmla="*/ 1283 h 69098"/>
                  <a:gd name="connsiteX10" fmla="*/ 8682 w 87318"/>
                  <a:gd name="connsiteY10" fmla="*/ 7499 h 69098"/>
                  <a:gd name="connsiteX11" fmla="*/ 19260 w 87318"/>
                  <a:gd name="connsiteY11" fmla="*/ 1754 h 69098"/>
                  <a:gd name="connsiteX12" fmla="*/ 27999 w 87318"/>
                  <a:gd name="connsiteY12" fmla="*/ 0 h 69098"/>
                  <a:gd name="connsiteX13" fmla="*/ 43467 w 87318"/>
                  <a:gd name="connsiteY13" fmla="*/ 7313 h 69098"/>
                  <a:gd name="connsiteX14" fmla="*/ 53189 w 87318"/>
                  <a:gd name="connsiteY14" fmla="*/ 2338 h 69098"/>
                  <a:gd name="connsiteX15" fmla="*/ 63368 w 87318"/>
                  <a:gd name="connsiteY15" fmla="*/ 0 h 69098"/>
                  <a:gd name="connsiteX16" fmla="*/ 80204 w 87318"/>
                  <a:gd name="connsiteY16" fmla="*/ 5660 h 69098"/>
                  <a:gd name="connsiteX17" fmla="*/ 87318 w 87318"/>
                  <a:gd name="connsiteY17" fmla="*/ 25689 h 69098"/>
                  <a:gd name="connsiteX18" fmla="*/ 87318 w 87318"/>
                  <a:gd name="connsiteY18" fmla="*/ 69099 h 69098"/>
                  <a:gd name="connsiteX19" fmla="*/ 77211 w 87318"/>
                  <a:gd name="connsiteY19" fmla="*/ 69099 h 69098"/>
                  <a:gd name="connsiteX20" fmla="*/ 77211 w 87318"/>
                  <a:gd name="connsiteY20" fmla="*/ 26288 h 69098"/>
                  <a:gd name="connsiteX21" fmla="*/ 72905 w 87318"/>
                  <a:gd name="connsiteY21" fmla="*/ 12916 h 69098"/>
                  <a:gd name="connsiteX22" fmla="*/ 62398 w 87318"/>
                  <a:gd name="connsiteY22" fmla="*/ 9323 h 69098"/>
                  <a:gd name="connsiteX23" fmla="*/ 47130 w 87318"/>
                  <a:gd name="connsiteY23" fmla="*/ 14356 h 69098"/>
                  <a:gd name="connsiteX24" fmla="*/ 48699 w 87318"/>
                  <a:gd name="connsiteY24" fmla="*/ 25647 h 69098"/>
                  <a:gd name="connsiteX25" fmla="*/ 48699 w 87318"/>
                  <a:gd name="connsiteY25" fmla="*/ 69042 h 6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7318" h="69098">
                    <a:moveTo>
                      <a:pt x="48670" y="69042"/>
                    </a:moveTo>
                    <a:lnTo>
                      <a:pt x="38620" y="69042"/>
                    </a:lnTo>
                    <a:lnTo>
                      <a:pt x="38620" y="26231"/>
                    </a:lnTo>
                    <a:cubicBezTo>
                      <a:pt x="38620" y="19973"/>
                      <a:pt x="37308" y="15724"/>
                      <a:pt x="35098" y="13044"/>
                    </a:cubicBezTo>
                    <a:cubicBezTo>
                      <a:pt x="32874" y="10435"/>
                      <a:pt x="29752" y="9323"/>
                      <a:pt x="26160" y="9323"/>
                    </a:cubicBezTo>
                    <a:cubicBezTo>
                      <a:pt x="20486" y="9323"/>
                      <a:pt x="15140" y="11875"/>
                      <a:pt x="10107" y="15710"/>
                    </a:cubicBezTo>
                    <a:lnTo>
                      <a:pt x="10107" y="69028"/>
                    </a:lnTo>
                    <a:lnTo>
                      <a:pt x="0" y="69028"/>
                    </a:lnTo>
                    <a:lnTo>
                      <a:pt x="0" y="1283"/>
                    </a:lnTo>
                    <a:lnTo>
                      <a:pt x="6401" y="1283"/>
                    </a:lnTo>
                    <a:lnTo>
                      <a:pt x="8682" y="7499"/>
                    </a:lnTo>
                    <a:cubicBezTo>
                      <a:pt x="12802" y="4819"/>
                      <a:pt x="16181" y="2994"/>
                      <a:pt x="19260" y="1754"/>
                    </a:cubicBezTo>
                    <a:cubicBezTo>
                      <a:pt x="22325" y="513"/>
                      <a:pt x="25133" y="0"/>
                      <a:pt x="27999" y="0"/>
                    </a:cubicBezTo>
                    <a:cubicBezTo>
                      <a:pt x="33673" y="0"/>
                      <a:pt x="39347" y="2081"/>
                      <a:pt x="43467" y="7313"/>
                    </a:cubicBezTo>
                    <a:cubicBezTo>
                      <a:pt x="46275" y="5546"/>
                      <a:pt x="49668" y="3721"/>
                      <a:pt x="53189" y="2338"/>
                    </a:cubicBezTo>
                    <a:cubicBezTo>
                      <a:pt x="56710" y="969"/>
                      <a:pt x="60232" y="0"/>
                      <a:pt x="63368" y="0"/>
                    </a:cubicBezTo>
                    <a:cubicBezTo>
                      <a:pt x="69826" y="0"/>
                      <a:pt x="75771" y="1625"/>
                      <a:pt x="80204" y="5660"/>
                    </a:cubicBezTo>
                    <a:cubicBezTo>
                      <a:pt x="84581" y="9708"/>
                      <a:pt x="87318" y="16095"/>
                      <a:pt x="87318" y="25689"/>
                    </a:cubicBezTo>
                    <a:lnTo>
                      <a:pt x="87318" y="69099"/>
                    </a:lnTo>
                    <a:lnTo>
                      <a:pt x="77211" y="69099"/>
                    </a:lnTo>
                    <a:lnTo>
                      <a:pt x="77211" y="26288"/>
                    </a:lnTo>
                    <a:cubicBezTo>
                      <a:pt x="77211" y="19759"/>
                      <a:pt x="75514" y="15511"/>
                      <a:pt x="72905" y="12916"/>
                    </a:cubicBezTo>
                    <a:cubicBezTo>
                      <a:pt x="70225" y="10293"/>
                      <a:pt x="66504" y="9323"/>
                      <a:pt x="62398" y="9323"/>
                    </a:cubicBezTo>
                    <a:cubicBezTo>
                      <a:pt x="57110" y="9323"/>
                      <a:pt x="51835" y="11733"/>
                      <a:pt x="47130" y="14356"/>
                    </a:cubicBezTo>
                    <a:cubicBezTo>
                      <a:pt x="48100" y="17492"/>
                      <a:pt x="48699" y="21199"/>
                      <a:pt x="48699" y="25647"/>
                    </a:cubicBezTo>
                    <a:lnTo>
                      <a:pt x="48699" y="69042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209C4ECB-A8A3-0812-20ED-7E01E4F7C379}"/>
                  </a:ext>
                </a:extLst>
              </p:cNvPr>
              <p:cNvSpPr/>
              <p:nvPr/>
            </p:nvSpPr>
            <p:spPr>
              <a:xfrm>
                <a:off x="-305698" y="5404460"/>
                <a:ext cx="58862" cy="70353"/>
              </a:xfrm>
              <a:custGeom>
                <a:avLst/>
                <a:gdLst>
                  <a:gd name="connsiteX0" fmla="*/ 53132 w 58862"/>
                  <a:gd name="connsiteY0" fmla="*/ 70339 h 70353"/>
                  <a:gd name="connsiteX1" fmla="*/ 42882 w 58862"/>
                  <a:gd name="connsiteY1" fmla="*/ 60873 h 70353"/>
                  <a:gd name="connsiteX2" fmla="*/ 21997 w 58862"/>
                  <a:gd name="connsiteY2" fmla="*/ 70339 h 70353"/>
                  <a:gd name="connsiteX3" fmla="*/ 7641 w 58862"/>
                  <a:gd name="connsiteY3" fmla="*/ 66219 h 70353"/>
                  <a:gd name="connsiteX4" fmla="*/ 0 w 58862"/>
                  <a:gd name="connsiteY4" fmla="*/ 49454 h 70353"/>
                  <a:gd name="connsiteX5" fmla="*/ 25832 w 58862"/>
                  <a:gd name="connsiteY5" fmla="*/ 29866 h 70353"/>
                  <a:gd name="connsiteX6" fmla="*/ 39475 w 58862"/>
                  <a:gd name="connsiteY6" fmla="*/ 30665 h 70353"/>
                  <a:gd name="connsiteX7" fmla="*/ 39475 w 58862"/>
                  <a:gd name="connsiteY7" fmla="*/ 22239 h 70353"/>
                  <a:gd name="connsiteX8" fmla="*/ 26687 w 58862"/>
                  <a:gd name="connsiteY8" fmla="*/ 9324 h 70353"/>
                  <a:gd name="connsiteX9" fmla="*/ 6330 w 58862"/>
                  <a:gd name="connsiteY9" fmla="*/ 14156 h 70353"/>
                  <a:gd name="connsiteX10" fmla="*/ 3721 w 58862"/>
                  <a:gd name="connsiteY10" fmla="*/ 5346 h 70353"/>
                  <a:gd name="connsiteX11" fmla="*/ 28455 w 58862"/>
                  <a:gd name="connsiteY11" fmla="*/ 0 h 70353"/>
                  <a:gd name="connsiteX12" fmla="*/ 49540 w 58862"/>
                  <a:gd name="connsiteY12" fmla="*/ 22254 h 70353"/>
                  <a:gd name="connsiteX13" fmla="*/ 49540 w 58862"/>
                  <a:gd name="connsiteY13" fmla="*/ 43795 h 70353"/>
                  <a:gd name="connsiteX14" fmla="*/ 58863 w 58862"/>
                  <a:gd name="connsiteY14" fmla="*/ 60887 h 70353"/>
                  <a:gd name="connsiteX15" fmla="*/ 53118 w 58862"/>
                  <a:gd name="connsiteY15" fmla="*/ 70353 h 70353"/>
                  <a:gd name="connsiteX16" fmla="*/ 39489 w 58862"/>
                  <a:gd name="connsiteY16" fmla="*/ 39204 h 70353"/>
                  <a:gd name="connsiteX17" fmla="*/ 17763 w 58862"/>
                  <a:gd name="connsiteY17" fmla="*/ 40245 h 70353"/>
                  <a:gd name="connsiteX18" fmla="*/ 9993 w 58862"/>
                  <a:gd name="connsiteY18" fmla="*/ 49454 h 70353"/>
                  <a:gd name="connsiteX19" fmla="*/ 21227 w 58862"/>
                  <a:gd name="connsiteY19" fmla="*/ 60944 h 70353"/>
                  <a:gd name="connsiteX20" fmla="*/ 39503 w 58862"/>
                  <a:gd name="connsiteY20" fmla="*/ 44693 h 70353"/>
                  <a:gd name="connsiteX21" fmla="*/ 39503 w 58862"/>
                  <a:gd name="connsiteY21" fmla="*/ 39204 h 7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62" h="70353">
                    <a:moveTo>
                      <a:pt x="53132" y="70339"/>
                    </a:moveTo>
                    <a:cubicBezTo>
                      <a:pt x="48371" y="68771"/>
                      <a:pt x="45049" y="65307"/>
                      <a:pt x="42882" y="60873"/>
                    </a:cubicBezTo>
                    <a:cubicBezTo>
                      <a:pt x="37736" y="66818"/>
                      <a:pt x="30422" y="70339"/>
                      <a:pt x="21997" y="70339"/>
                    </a:cubicBezTo>
                    <a:cubicBezTo>
                      <a:pt x="17492" y="70339"/>
                      <a:pt x="12018" y="69356"/>
                      <a:pt x="7641" y="66219"/>
                    </a:cubicBezTo>
                    <a:cubicBezTo>
                      <a:pt x="3193" y="63083"/>
                      <a:pt x="0" y="57865"/>
                      <a:pt x="0" y="49454"/>
                    </a:cubicBezTo>
                    <a:cubicBezTo>
                      <a:pt x="0" y="35155"/>
                      <a:pt x="9666" y="29866"/>
                      <a:pt x="25832" y="29866"/>
                    </a:cubicBezTo>
                    <a:cubicBezTo>
                      <a:pt x="29496" y="29866"/>
                      <a:pt x="33473" y="30137"/>
                      <a:pt x="39475" y="30665"/>
                    </a:cubicBezTo>
                    <a:lnTo>
                      <a:pt x="39475" y="22239"/>
                    </a:lnTo>
                    <a:cubicBezTo>
                      <a:pt x="39475" y="12973"/>
                      <a:pt x="35098" y="9324"/>
                      <a:pt x="26687" y="9324"/>
                    </a:cubicBezTo>
                    <a:cubicBezTo>
                      <a:pt x="19445" y="9324"/>
                      <a:pt x="13187" y="10692"/>
                      <a:pt x="6330" y="14156"/>
                    </a:cubicBezTo>
                    <a:lnTo>
                      <a:pt x="3721" y="5346"/>
                    </a:lnTo>
                    <a:cubicBezTo>
                      <a:pt x="12930" y="1625"/>
                      <a:pt x="18148" y="0"/>
                      <a:pt x="28455" y="0"/>
                    </a:cubicBezTo>
                    <a:cubicBezTo>
                      <a:pt x="41898" y="0"/>
                      <a:pt x="49540" y="6900"/>
                      <a:pt x="49540" y="22254"/>
                    </a:cubicBezTo>
                    <a:lnTo>
                      <a:pt x="49540" y="43795"/>
                    </a:lnTo>
                    <a:cubicBezTo>
                      <a:pt x="49540" y="51821"/>
                      <a:pt x="50780" y="58350"/>
                      <a:pt x="58863" y="60887"/>
                    </a:cubicBezTo>
                    <a:lnTo>
                      <a:pt x="53118" y="70353"/>
                    </a:lnTo>
                    <a:close/>
                    <a:moveTo>
                      <a:pt x="39489" y="39204"/>
                    </a:moveTo>
                    <a:cubicBezTo>
                      <a:pt x="30151" y="39133"/>
                      <a:pt x="22781" y="39004"/>
                      <a:pt x="17763" y="40245"/>
                    </a:cubicBezTo>
                    <a:cubicBezTo>
                      <a:pt x="12731" y="41556"/>
                      <a:pt x="9993" y="44151"/>
                      <a:pt x="9993" y="49454"/>
                    </a:cubicBezTo>
                    <a:cubicBezTo>
                      <a:pt x="9993" y="56696"/>
                      <a:pt x="15667" y="60944"/>
                      <a:pt x="21227" y="60944"/>
                    </a:cubicBezTo>
                    <a:cubicBezTo>
                      <a:pt x="31335" y="60944"/>
                      <a:pt x="39503" y="56767"/>
                      <a:pt x="39503" y="44693"/>
                    </a:cubicBezTo>
                    <a:lnTo>
                      <a:pt x="39503" y="39204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3" name="Vrije vorm: vorm 272">
                <a:extLst>
                  <a:ext uri="{FF2B5EF4-FFF2-40B4-BE49-F238E27FC236}">
                    <a16:creationId xmlns:a16="http://schemas.microsoft.com/office/drawing/2014/main" id="{DB105C0A-92D5-ECA5-1172-1ACDFE344694}"/>
                  </a:ext>
                </a:extLst>
              </p:cNvPr>
              <p:cNvSpPr/>
              <p:nvPr/>
            </p:nvSpPr>
            <p:spPr>
              <a:xfrm>
                <a:off x="-233862" y="5404446"/>
                <a:ext cx="36994" cy="69056"/>
              </a:xfrm>
              <a:custGeom>
                <a:avLst/>
                <a:gdLst>
                  <a:gd name="connsiteX0" fmla="*/ 0 w 36994"/>
                  <a:gd name="connsiteY0" fmla="*/ 1297 h 69056"/>
                  <a:gd name="connsiteX1" fmla="*/ 6786 w 36994"/>
                  <a:gd name="connsiteY1" fmla="*/ 1297 h 69056"/>
                  <a:gd name="connsiteX2" fmla="*/ 9138 w 36994"/>
                  <a:gd name="connsiteY2" fmla="*/ 8996 h 69056"/>
                  <a:gd name="connsiteX3" fmla="*/ 25775 w 36994"/>
                  <a:gd name="connsiteY3" fmla="*/ 0 h 69056"/>
                  <a:gd name="connsiteX4" fmla="*/ 31449 w 36994"/>
                  <a:gd name="connsiteY4" fmla="*/ 585 h 69056"/>
                  <a:gd name="connsiteX5" fmla="*/ 36994 w 36994"/>
                  <a:gd name="connsiteY5" fmla="*/ 2338 h 69056"/>
                  <a:gd name="connsiteX6" fmla="*/ 33473 w 36994"/>
                  <a:gd name="connsiteY6" fmla="*/ 11419 h 69056"/>
                  <a:gd name="connsiteX7" fmla="*/ 24150 w 36994"/>
                  <a:gd name="connsiteY7" fmla="*/ 9338 h 69056"/>
                  <a:gd name="connsiteX8" fmla="*/ 10122 w 36994"/>
                  <a:gd name="connsiteY8" fmla="*/ 18419 h 69056"/>
                  <a:gd name="connsiteX9" fmla="*/ 10122 w 36994"/>
                  <a:gd name="connsiteY9" fmla="*/ 69056 h 69056"/>
                  <a:gd name="connsiteX10" fmla="*/ 14 w 36994"/>
                  <a:gd name="connsiteY10" fmla="*/ 69056 h 69056"/>
                  <a:gd name="connsiteX11" fmla="*/ 14 w 36994"/>
                  <a:gd name="connsiteY11" fmla="*/ 1312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4" h="69056">
                    <a:moveTo>
                      <a:pt x="0" y="1297"/>
                    </a:moveTo>
                    <a:lnTo>
                      <a:pt x="6786" y="1297"/>
                    </a:lnTo>
                    <a:lnTo>
                      <a:pt x="9138" y="8996"/>
                    </a:lnTo>
                    <a:cubicBezTo>
                      <a:pt x="14171" y="3193"/>
                      <a:pt x="19517" y="0"/>
                      <a:pt x="25775" y="0"/>
                    </a:cubicBezTo>
                    <a:cubicBezTo>
                      <a:pt x="27400" y="0"/>
                      <a:pt x="29424" y="200"/>
                      <a:pt x="31449" y="585"/>
                    </a:cubicBezTo>
                    <a:cubicBezTo>
                      <a:pt x="33473" y="969"/>
                      <a:pt x="35426" y="1625"/>
                      <a:pt x="36994" y="2338"/>
                    </a:cubicBezTo>
                    <a:lnTo>
                      <a:pt x="33473" y="11419"/>
                    </a:lnTo>
                    <a:cubicBezTo>
                      <a:pt x="30921" y="10179"/>
                      <a:pt x="26944" y="9338"/>
                      <a:pt x="24150" y="9338"/>
                    </a:cubicBezTo>
                    <a:cubicBezTo>
                      <a:pt x="18205" y="9338"/>
                      <a:pt x="13572" y="13130"/>
                      <a:pt x="10122" y="18419"/>
                    </a:cubicBezTo>
                    <a:lnTo>
                      <a:pt x="10122" y="69056"/>
                    </a:lnTo>
                    <a:lnTo>
                      <a:pt x="14" y="69056"/>
                    </a:lnTo>
                    <a:lnTo>
                      <a:pt x="14" y="1312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4" name="Vrije vorm: vorm 273">
                <a:extLst>
                  <a:ext uri="{FF2B5EF4-FFF2-40B4-BE49-F238E27FC236}">
                    <a16:creationId xmlns:a16="http://schemas.microsoft.com/office/drawing/2014/main" id="{B6E31F9E-1B36-7EB0-7C8C-08CFE716E6D5}"/>
                  </a:ext>
                </a:extLst>
              </p:cNvPr>
              <p:cNvSpPr/>
              <p:nvPr/>
            </p:nvSpPr>
            <p:spPr>
              <a:xfrm>
                <a:off x="-192705" y="5391843"/>
                <a:ext cx="45291" cy="82941"/>
              </a:xfrm>
              <a:custGeom>
                <a:avLst/>
                <a:gdLst>
                  <a:gd name="connsiteX0" fmla="*/ 14 w 45291"/>
                  <a:gd name="connsiteY0" fmla="*/ 13900 h 82941"/>
                  <a:gd name="connsiteX1" fmla="*/ 7513 w 45291"/>
                  <a:gd name="connsiteY1" fmla="*/ 13900 h 82941"/>
                  <a:gd name="connsiteX2" fmla="*/ 7513 w 45291"/>
                  <a:gd name="connsiteY2" fmla="*/ 1768 h 82941"/>
                  <a:gd name="connsiteX3" fmla="*/ 16965 w 45291"/>
                  <a:gd name="connsiteY3" fmla="*/ 0 h 82941"/>
                  <a:gd name="connsiteX4" fmla="*/ 17620 w 45291"/>
                  <a:gd name="connsiteY4" fmla="*/ 0 h 82941"/>
                  <a:gd name="connsiteX5" fmla="*/ 17620 w 45291"/>
                  <a:gd name="connsiteY5" fmla="*/ 13900 h 82941"/>
                  <a:gd name="connsiteX6" fmla="*/ 36410 w 45291"/>
                  <a:gd name="connsiteY6" fmla="*/ 13900 h 82941"/>
                  <a:gd name="connsiteX7" fmla="*/ 36410 w 45291"/>
                  <a:gd name="connsiteY7" fmla="*/ 23294 h 82941"/>
                  <a:gd name="connsiteX8" fmla="*/ 17620 w 45291"/>
                  <a:gd name="connsiteY8" fmla="*/ 23294 h 82941"/>
                  <a:gd name="connsiteX9" fmla="*/ 17620 w 45291"/>
                  <a:gd name="connsiteY9" fmla="*/ 56582 h 82941"/>
                  <a:gd name="connsiteX10" fmla="*/ 21142 w 45291"/>
                  <a:gd name="connsiteY10" fmla="*/ 69698 h 82941"/>
                  <a:gd name="connsiteX11" fmla="*/ 29823 w 45291"/>
                  <a:gd name="connsiteY11" fmla="*/ 73604 h 82941"/>
                  <a:gd name="connsiteX12" fmla="*/ 42554 w 45291"/>
                  <a:gd name="connsiteY12" fmla="*/ 69569 h 82941"/>
                  <a:gd name="connsiteX13" fmla="*/ 45291 w 45291"/>
                  <a:gd name="connsiteY13" fmla="*/ 78821 h 82941"/>
                  <a:gd name="connsiteX14" fmla="*/ 28583 w 45291"/>
                  <a:gd name="connsiteY14" fmla="*/ 82941 h 82941"/>
                  <a:gd name="connsiteX15" fmla="*/ 13629 w 45291"/>
                  <a:gd name="connsiteY15" fmla="*/ 76868 h 82941"/>
                  <a:gd name="connsiteX16" fmla="*/ 7499 w 45291"/>
                  <a:gd name="connsiteY16" fmla="*/ 56568 h 82941"/>
                  <a:gd name="connsiteX17" fmla="*/ 7499 w 45291"/>
                  <a:gd name="connsiteY17" fmla="*/ 23280 h 82941"/>
                  <a:gd name="connsiteX18" fmla="*/ 0 w 45291"/>
                  <a:gd name="connsiteY18" fmla="*/ 23280 h 82941"/>
                  <a:gd name="connsiteX19" fmla="*/ 0 w 45291"/>
                  <a:gd name="connsiteY19" fmla="*/ 13885 h 8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291" h="82941">
                    <a:moveTo>
                      <a:pt x="14" y="13900"/>
                    </a:moveTo>
                    <a:lnTo>
                      <a:pt x="7513" y="13900"/>
                    </a:lnTo>
                    <a:lnTo>
                      <a:pt x="7513" y="1768"/>
                    </a:lnTo>
                    <a:lnTo>
                      <a:pt x="16965" y="0"/>
                    </a:lnTo>
                    <a:lnTo>
                      <a:pt x="17620" y="0"/>
                    </a:lnTo>
                    <a:lnTo>
                      <a:pt x="17620" y="13900"/>
                    </a:lnTo>
                    <a:lnTo>
                      <a:pt x="36410" y="13900"/>
                    </a:lnTo>
                    <a:lnTo>
                      <a:pt x="36410" y="23294"/>
                    </a:lnTo>
                    <a:lnTo>
                      <a:pt x="17620" y="23294"/>
                    </a:lnTo>
                    <a:lnTo>
                      <a:pt x="17620" y="56582"/>
                    </a:lnTo>
                    <a:cubicBezTo>
                      <a:pt x="17620" y="62783"/>
                      <a:pt x="19003" y="66960"/>
                      <a:pt x="21142" y="69698"/>
                    </a:cubicBezTo>
                    <a:cubicBezTo>
                      <a:pt x="23294" y="72435"/>
                      <a:pt x="26359" y="73604"/>
                      <a:pt x="29823" y="73604"/>
                    </a:cubicBezTo>
                    <a:cubicBezTo>
                      <a:pt x="33730" y="73604"/>
                      <a:pt x="38106" y="72121"/>
                      <a:pt x="42554" y="69569"/>
                    </a:cubicBezTo>
                    <a:lnTo>
                      <a:pt x="45291" y="78821"/>
                    </a:lnTo>
                    <a:cubicBezTo>
                      <a:pt x="39546" y="81444"/>
                      <a:pt x="33872" y="82941"/>
                      <a:pt x="28583" y="82941"/>
                    </a:cubicBezTo>
                    <a:cubicBezTo>
                      <a:pt x="22638" y="82941"/>
                      <a:pt x="17492" y="81117"/>
                      <a:pt x="13629" y="76868"/>
                    </a:cubicBezTo>
                    <a:cubicBezTo>
                      <a:pt x="9780" y="72691"/>
                      <a:pt x="7499" y="66034"/>
                      <a:pt x="7499" y="56568"/>
                    </a:cubicBezTo>
                    <a:lnTo>
                      <a:pt x="7499" y="23280"/>
                    </a:lnTo>
                    <a:lnTo>
                      <a:pt x="0" y="23280"/>
                    </a:lnTo>
                    <a:lnTo>
                      <a:pt x="0" y="13885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5" name="Vrije vorm: vorm 274">
                <a:extLst>
                  <a:ext uri="{FF2B5EF4-FFF2-40B4-BE49-F238E27FC236}">
                    <a16:creationId xmlns:a16="http://schemas.microsoft.com/office/drawing/2014/main" id="{9B9B5AAE-26AB-DE86-D899-6D0093764D56}"/>
                  </a:ext>
                </a:extLst>
              </p:cNvPr>
              <p:cNvSpPr/>
              <p:nvPr/>
            </p:nvSpPr>
            <p:spPr>
              <a:xfrm>
                <a:off x="-141612" y="5404446"/>
                <a:ext cx="43124" cy="70367"/>
              </a:xfrm>
              <a:custGeom>
                <a:avLst/>
                <a:gdLst>
                  <a:gd name="connsiteX0" fmla="*/ 14 w 43124"/>
                  <a:gd name="connsiteY0" fmla="*/ 57822 h 70367"/>
                  <a:gd name="connsiteX1" fmla="*/ 399 w 43124"/>
                  <a:gd name="connsiteY1" fmla="*/ 57495 h 70367"/>
                  <a:gd name="connsiteX2" fmla="*/ 15995 w 43124"/>
                  <a:gd name="connsiteY2" fmla="*/ 60887 h 70367"/>
                  <a:gd name="connsiteX3" fmla="*/ 33031 w 43124"/>
                  <a:gd name="connsiteY3" fmla="*/ 49925 h 70367"/>
                  <a:gd name="connsiteX4" fmla="*/ 27942 w 43124"/>
                  <a:gd name="connsiteY4" fmla="*/ 42084 h 70367"/>
                  <a:gd name="connsiteX5" fmla="*/ 10649 w 43124"/>
                  <a:gd name="connsiteY5" fmla="*/ 34186 h 70367"/>
                  <a:gd name="connsiteX6" fmla="*/ 257 w 43124"/>
                  <a:gd name="connsiteY6" fmla="*/ 17806 h 70367"/>
                  <a:gd name="connsiteX7" fmla="*/ 23294 w 43124"/>
                  <a:gd name="connsiteY7" fmla="*/ 0 h 70367"/>
                  <a:gd name="connsiteX8" fmla="*/ 37066 w 43124"/>
                  <a:gd name="connsiteY8" fmla="*/ 1896 h 70367"/>
                  <a:gd name="connsiteX9" fmla="*/ 37066 w 43124"/>
                  <a:gd name="connsiteY9" fmla="*/ 11034 h 70367"/>
                  <a:gd name="connsiteX10" fmla="*/ 36681 w 43124"/>
                  <a:gd name="connsiteY10" fmla="*/ 11234 h 70367"/>
                  <a:gd name="connsiteX11" fmla="*/ 21740 w 43124"/>
                  <a:gd name="connsiteY11" fmla="*/ 9081 h 70367"/>
                  <a:gd name="connsiteX12" fmla="*/ 10250 w 43124"/>
                  <a:gd name="connsiteY12" fmla="*/ 16979 h 70367"/>
                  <a:gd name="connsiteX13" fmla="*/ 15525 w 43124"/>
                  <a:gd name="connsiteY13" fmla="*/ 25205 h 70367"/>
                  <a:gd name="connsiteX14" fmla="*/ 34385 w 43124"/>
                  <a:gd name="connsiteY14" fmla="*/ 33687 h 70367"/>
                  <a:gd name="connsiteX15" fmla="*/ 43124 w 43124"/>
                  <a:gd name="connsiteY15" fmla="*/ 48642 h 70367"/>
                  <a:gd name="connsiteX16" fmla="*/ 34314 w 43124"/>
                  <a:gd name="connsiteY16" fmla="*/ 65007 h 70367"/>
                  <a:gd name="connsiteX17" fmla="*/ 15396 w 43124"/>
                  <a:gd name="connsiteY17" fmla="*/ 70368 h 70367"/>
                  <a:gd name="connsiteX18" fmla="*/ 0 w 43124"/>
                  <a:gd name="connsiteY18" fmla="*/ 67288 h 70367"/>
                  <a:gd name="connsiteX19" fmla="*/ 0 w 43124"/>
                  <a:gd name="connsiteY19" fmla="*/ 57837 h 7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124" h="70367">
                    <a:moveTo>
                      <a:pt x="14" y="57822"/>
                    </a:moveTo>
                    <a:lnTo>
                      <a:pt x="399" y="57495"/>
                    </a:lnTo>
                    <a:cubicBezTo>
                      <a:pt x="4704" y="59191"/>
                      <a:pt x="11105" y="60887"/>
                      <a:pt x="15995" y="60887"/>
                    </a:cubicBezTo>
                    <a:cubicBezTo>
                      <a:pt x="23109" y="60887"/>
                      <a:pt x="33031" y="57623"/>
                      <a:pt x="33031" y="49925"/>
                    </a:cubicBezTo>
                    <a:cubicBezTo>
                      <a:pt x="33031" y="46332"/>
                      <a:pt x="30992" y="43980"/>
                      <a:pt x="27942" y="42084"/>
                    </a:cubicBezTo>
                    <a:cubicBezTo>
                      <a:pt x="23893" y="39532"/>
                      <a:pt x="16851" y="37522"/>
                      <a:pt x="10649" y="34186"/>
                    </a:cubicBezTo>
                    <a:cubicBezTo>
                      <a:pt x="3535" y="30394"/>
                      <a:pt x="257" y="24920"/>
                      <a:pt x="257" y="17806"/>
                    </a:cubicBezTo>
                    <a:cubicBezTo>
                      <a:pt x="257" y="4890"/>
                      <a:pt x="10963" y="0"/>
                      <a:pt x="23294" y="0"/>
                    </a:cubicBezTo>
                    <a:cubicBezTo>
                      <a:pt x="28255" y="0"/>
                      <a:pt x="33088" y="784"/>
                      <a:pt x="37066" y="1896"/>
                    </a:cubicBezTo>
                    <a:lnTo>
                      <a:pt x="37066" y="11034"/>
                    </a:lnTo>
                    <a:lnTo>
                      <a:pt x="36681" y="11234"/>
                    </a:lnTo>
                    <a:cubicBezTo>
                      <a:pt x="33088" y="10264"/>
                      <a:pt x="26431" y="9081"/>
                      <a:pt x="21740" y="9081"/>
                    </a:cubicBezTo>
                    <a:cubicBezTo>
                      <a:pt x="15796" y="9081"/>
                      <a:pt x="10250" y="10849"/>
                      <a:pt x="10250" y="16979"/>
                    </a:cubicBezTo>
                    <a:cubicBezTo>
                      <a:pt x="10250" y="20714"/>
                      <a:pt x="12388" y="23237"/>
                      <a:pt x="15525" y="25205"/>
                    </a:cubicBezTo>
                    <a:cubicBezTo>
                      <a:pt x="19773" y="28013"/>
                      <a:pt x="27856" y="30351"/>
                      <a:pt x="34385" y="33687"/>
                    </a:cubicBezTo>
                    <a:cubicBezTo>
                      <a:pt x="41300" y="37280"/>
                      <a:pt x="43124" y="41399"/>
                      <a:pt x="43124" y="48642"/>
                    </a:cubicBezTo>
                    <a:cubicBezTo>
                      <a:pt x="43124" y="55955"/>
                      <a:pt x="39532" y="61429"/>
                      <a:pt x="34314" y="65007"/>
                    </a:cubicBezTo>
                    <a:cubicBezTo>
                      <a:pt x="29039" y="68600"/>
                      <a:pt x="22125" y="70368"/>
                      <a:pt x="15396" y="70368"/>
                    </a:cubicBezTo>
                    <a:cubicBezTo>
                      <a:pt x="9651" y="70368"/>
                      <a:pt x="4419" y="69184"/>
                      <a:pt x="0" y="67288"/>
                    </a:cubicBezTo>
                    <a:lnTo>
                      <a:pt x="0" y="57837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6" name="Vrije vorm: vorm 275">
                <a:extLst>
                  <a:ext uri="{FF2B5EF4-FFF2-40B4-BE49-F238E27FC236}">
                    <a16:creationId xmlns:a16="http://schemas.microsoft.com/office/drawing/2014/main" id="{2F6BB695-9E2E-783E-F59F-6A0A53776E9A}"/>
                  </a:ext>
                </a:extLst>
              </p:cNvPr>
              <p:cNvSpPr/>
              <p:nvPr/>
            </p:nvSpPr>
            <p:spPr>
              <a:xfrm>
                <a:off x="-88080" y="5404460"/>
                <a:ext cx="50822" cy="70339"/>
              </a:xfrm>
              <a:custGeom>
                <a:avLst/>
                <a:gdLst>
                  <a:gd name="connsiteX0" fmla="*/ 50823 w 50822"/>
                  <a:gd name="connsiteY0" fmla="*/ 56625 h 70339"/>
                  <a:gd name="connsiteX1" fmla="*/ 50823 w 50822"/>
                  <a:gd name="connsiteY1" fmla="*/ 65506 h 70339"/>
                  <a:gd name="connsiteX2" fmla="*/ 31449 w 50822"/>
                  <a:gd name="connsiteY2" fmla="*/ 70339 h 70339"/>
                  <a:gd name="connsiteX3" fmla="*/ 9651 w 50822"/>
                  <a:gd name="connsiteY3" fmla="*/ 61985 h 70339"/>
                  <a:gd name="connsiteX4" fmla="*/ 0 w 50822"/>
                  <a:gd name="connsiteY4" fmla="*/ 34699 h 70339"/>
                  <a:gd name="connsiteX5" fmla="*/ 9395 w 50822"/>
                  <a:gd name="connsiteY5" fmla="*/ 8012 h 70339"/>
                  <a:gd name="connsiteX6" fmla="*/ 31449 w 50822"/>
                  <a:gd name="connsiteY6" fmla="*/ 0 h 70339"/>
                  <a:gd name="connsiteX7" fmla="*/ 50823 w 50822"/>
                  <a:gd name="connsiteY7" fmla="*/ 4819 h 70339"/>
                  <a:gd name="connsiteX8" fmla="*/ 50823 w 50822"/>
                  <a:gd name="connsiteY8" fmla="*/ 13700 h 70339"/>
                  <a:gd name="connsiteX9" fmla="*/ 50366 w 50822"/>
                  <a:gd name="connsiteY9" fmla="*/ 14014 h 70339"/>
                  <a:gd name="connsiteX10" fmla="*/ 32489 w 50822"/>
                  <a:gd name="connsiteY10" fmla="*/ 9395 h 70339"/>
                  <a:gd name="connsiteX11" fmla="*/ 16637 w 50822"/>
                  <a:gd name="connsiteY11" fmla="*/ 15012 h 70339"/>
                  <a:gd name="connsiteX12" fmla="*/ 9979 w 50822"/>
                  <a:gd name="connsiteY12" fmla="*/ 34314 h 70339"/>
                  <a:gd name="connsiteX13" fmla="*/ 16637 w 50822"/>
                  <a:gd name="connsiteY13" fmla="*/ 54487 h 70339"/>
                  <a:gd name="connsiteX14" fmla="*/ 32489 w 50822"/>
                  <a:gd name="connsiteY14" fmla="*/ 60944 h 70339"/>
                  <a:gd name="connsiteX15" fmla="*/ 50366 w 50822"/>
                  <a:gd name="connsiteY15" fmla="*/ 56311 h 70339"/>
                  <a:gd name="connsiteX16" fmla="*/ 50823 w 50822"/>
                  <a:gd name="connsiteY16" fmla="*/ 56625 h 7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822" h="70339">
                    <a:moveTo>
                      <a:pt x="50823" y="56625"/>
                    </a:moveTo>
                    <a:lnTo>
                      <a:pt x="50823" y="65506"/>
                    </a:lnTo>
                    <a:cubicBezTo>
                      <a:pt x="43851" y="68956"/>
                      <a:pt x="37707" y="70339"/>
                      <a:pt x="31449" y="70339"/>
                    </a:cubicBezTo>
                    <a:cubicBezTo>
                      <a:pt x="23366" y="70339"/>
                      <a:pt x="15468" y="67716"/>
                      <a:pt x="9651" y="61985"/>
                    </a:cubicBezTo>
                    <a:cubicBezTo>
                      <a:pt x="3849" y="56240"/>
                      <a:pt x="0" y="47301"/>
                      <a:pt x="0" y="34699"/>
                    </a:cubicBezTo>
                    <a:cubicBezTo>
                      <a:pt x="0" y="22239"/>
                      <a:pt x="3649" y="13572"/>
                      <a:pt x="9395" y="8012"/>
                    </a:cubicBezTo>
                    <a:cubicBezTo>
                      <a:pt x="15126" y="2466"/>
                      <a:pt x="23023" y="0"/>
                      <a:pt x="31449" y="0"/>
                    </a:cubicBezTo>
                    <a:cubicBezTo>
                      <a:pt x="37707" y="0"/>
                      <a:pt x="43851" y="1369"/>
                      <a:pt x="50823" y="4819"/>
                    </a:cubicBezTo>
                    <a:lnTo>
                      <a:pt x="50823" y="13700"/>
                    </a:lnTo>
                    <a:lnTo>
                      <a:pt x="50366" y="14014"/>
                    </a:lnTo>
                    <a:cubicBezTo>
                      <a:pt x="44308" y="10949"/>
                      <a:pt x="38292" y="9395"/>
                      <a:pt x="32489" y="9395"/>
                    </a:cubicBezTo>
                    <a:cubicBezTo>
                      <a:pt x="26288" y="9395"/>
                      <a:pt x="20743" y="11077"/>
                      <a:pt x="16637" y="15012"/>
                    </a:cubicBezTo>
                    <a:cubicBezTo>
                      <a:pt x="12531" y="18989"/>
                      <a:pt x="9979" y="25262"/>
                      <a:pt x="9979" y="34314"/>
                    </a:cubicBezTo>
                    <a:cubicBezTo>
                      <a:pt x="9979" y="43467"/>
                      <a:pt x="12531" y="50110"/>
                      <a:pt x="16637" y="54487"/>
                    </a:cubicBezTo>
                    <a:cubicBezTo>
                      <a:pt x="20743" y="58863"/>
                      <a:pt x="26302" y="60944"/>
                      <a:pt x="32489" y="60944"/>
                    </a:cubicBezTo>
                    <a:cubicBezTo>
                      <a:pt x="38292" y="60944"/>
                      <a:pt x="44365" y="59376"/>
                      <a:pt x="50366" y="56311"/>
                    </a:cubicBezTo>
                    <a:lnTo>
                      <a:pt x="50823" y="56625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7" name="Vrije vorm: vorm 276">
                <a:extLst>
                  <a:ext uri="{FF2B5EF4-FFF2-40B4-BE49-F238E27FC236}">
                    <a16:creationId xmlns:a16="http://schemas.microsoft.com/office/drawing/2014/main" id="{D573FF8C-1C82-7196-44E2-1B90AF5A066B}"/>
                  </a:ext>
                </a:extLst>
              </p:cNvPr>
              <p:cNvSpPr/>
              <p:nvPr/>
            </p:nvSpPr>
            <p:spPr>
              <a:xfrm>
                <a:off x="-23315" y="5378999"/>
                <a:ext cx="52918" cy="94488"/>
              </a:xfrm>
              <a:custGeom>
                <a:avLst/>
                <a:gdLst>
                  <a:gd name="connsiteX0" fmla="*/ 0 w 52918"/>
                  <a:gd name="connsiteY0" fmla="*/ 1297 h 94488"/>
                  <a:gd name="connsiteX1" fmla="*/ 9452 w 52918"/>
                  <a:gd name="connsiteY1" fmla="*/ 0 h 94488"/>
                  <a:gd name="connsiteX2" fmla="*/ 10107 w 52918"/>
                  <a:gd name="connsiteY2" fmla="*/ 0 h 94488"/>
                  <a:gd name="connsiteX3" fmla="*/ 10107 w 52918"/>
                  <a:gd name="connsiteY3" fmla="*/ 32104 h 94488"/>
                  <a:gd name="connsiteX4" fmla="*/ 19374 w 52918"/>
                  <a:gd name="connsiteY4" fmla="*/ 27543 h 94488"/>
                  <a:gd name="connsiteX5" fmla="*/ 28968 w 52918"/>
                  <a:gd name="connsiteY5" fmla="*/ 25461 h 94488"/>
                  <a:gd name="connsiteX6" fmla="*/ 45804 w 52918"/>
                  <a:gd name="connsiteY6" fmla="*/ 31121 h 94488"/>
                  <a:gd name="connsiteX7" fmla="*/ 52918 w 52918"/>
                  <a:gd name="connsiteY7" fmla="*/ 51150 h 94488"/>
                  <a:gd name="connsiteX8" fmla="*/ 52918 w 52918"/>
                  <a:gd name="connsiteY8" fmla="*/ 94489 h 94488"/>
                  <a:gd name="connsiteX9" fmla="*/ 42811 w 52918"/>
                  <a:gd name="connsiteY9" fmla="*/ 94489 h 94488"/>
                  <a:gd name="connsiteX10" fmla="*/ 42811 w 52918"/>
                  <a:gd name="connsiteY10" fmla="*/ 51678 h 94488"/>
                  <a:gd name="connsiteX11" fmla="*/ 38491 w 52918"/>
                  <a:gd name="connsiteY11" fmla="*/ 38306 h 94488"/>
                  <a:gd name="connsiteX12" fmla="*/ 27999 w 52918"/>
                  <a:gd name="connsiteY12" fmla="*/ 34785 h 94488"/>
                  <a:gd name="connsiteX13" fmla="*/ 18604 w 52918"/>
                  <a:gd name="connsiteY13" fmla="*/ 36809 h 94488"/>
                  <a:gd name="connsiteX14" fmla="*/ 10107 w 52918"/>
                  <a:gd name="connsiteY14" fmla="*/ 41314 h 94488"/>
                  <a:gd name="connsiteX15" fmla="*/ 10107 w 52918"/>
                  <a:gd name="connsiteY15" fmla="*/ 94489 h 94488"/>
                  <a:gd name="connsiteX16" fmla="*/ 0 w 52918"/>
                  <a:gd name="connsiteY16" fmla="*/ 94489 h 94488"/>
                  <a:gd name="connsiteX17" fmla="*/ 0 w 52918"/>
                  <a:gd name="connsiteY17" fmla="*/ 1297 h 9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918" h="94488">
                    <a:moveTo>
                      <a:pt x="0" y="1297"/>
                    </a:moveTo>
                    <a:lnTo>
                      <a:pt x="9452" y="0"/>
                    </a:lnTo>
                    <a:lnTo>
                      <a:pt x="10107" y="0"/>
                    </a:lnTo>
                    <a:lnTo>
                      <a:pt x="10107" y="32104"/>
                    </a:lnTo>
                    <a:cubicBezTo>
                      <a:pt x="12788" y="30479"/>
                      <a:pt x="16052" y="28783"/>
                      <a:pt x="19374" y="27543"/>
                    </a:cubicBezTo>
                    <a:cubicBezTo>
                      <a:pt x="22696" y="26302"/>
                      <a:pt x="26032" y="25461"/>
                      <a:pt x="28968" y="25461"/>
                    </a:cubicBezTo>
                    <a:cubicBezTo>
                      <a:pt x="35426" y="25461"/>
                      <a:pt x="41371" y="27086"/>
                      <a:pt x="45804" y="31121"/>
                    </a:cubicBezTo>
                    <a:cubicBezTo>
                      <a:pt x="50181" y="35170"/>
                      <a:pt x="52918" y="41556"/>
                      <a:pt x="52918" y="51150"/>
                    </a:cubicBezTo>
                    <a:lnTo>
                      <a:pt x="52918" y="94489"/>
                    </a:lnTo>
                    <a:lnTo>
                      <a:pt x="42811" y="94489"/>
                    </a:lnTo>
                    <a:lnTo>
                      <a:pt x="42811" y="51678"/>
                    </a:lnTo>
                    <a:cubicBezTo>
                      <a:pt x="42811" y="45149"/>
                      <a:pt x="41114" y="40915"/>
                      <a:pt x="38491" y="38306"/>
                    </a:cubicBezTo>
                    <a:cubicBezTo>
                      <a:pt x="35811" y="35754"/>
                      <a:pt x="32104" y="34785"/>
                      <a:pt x="27999" y="34785"/>
                    </a:cubicBezTo>
                    <a:cubicBezTo>
                      <a:pt x="24863" y="34785"/>
                      <a:pt x="21669" y="35569"/>
                      <a:pt x="18604" y="36809"/>
                    </a:cubicBezTo>
                    <a:cubicBezTo>
                      <a:pt x="15525" y="38120"/>
                      <a:pt x="12731" y="39746"/>
                      <a:pt x="10107" y="41314"/>
                    </a:cubicBezTo>
                    <a:lnTo>
                      <a:pt x="10107" y="94489"/>
                    </a:lnTo>
                    <a:lnTo>
                      <a:pt x="0" y="94489"/>
                    </a:lnTo>
                    <a:lnTo>
                      <a:pt x="0" y="1297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8" name="Vrije vorm: vorm 277">
                <a:extLst>
                  <a:ext uri="{FF2B5EF4-FFF2-40B4-BE49-F238E27FC236}">
                    <a16:creationId xmlns:a16="http://schemas.microsoft.com/office/drawing/2014/main" id="{1705506A-ABF4-EEB3-B929-3F63AA12B01D}"/>
                  </a:ext>
                </a:extLst>
              </p:cNvPr>
              <p:cNvSpPr/>
              <p:nvPr/>
            </p:nvSpPr>
            <p:spPr>
              <a:xfrm>
                <a:off x="44514" y="5404431"/>
                <a:ext cx="62127" cy="70353"/>
              </a:xfrm>
              <a:custGeom>
                <a:avLst/>
                <a:gdLst>
                  <a:gd name="connsiteX0" fmla="*/ 0 w 62127"/>
                  <a:gd name="connsiteY0" fmla="*/ 35369 h 70353"/>
                  <a:gd name="connsiteX1" fmla="*/ 8810 w 62127"/>
                  <a:gd name="connsiteY1" fmla="*/ 10307 h 70353"/>
                  <a:gd name="connsiteX2" fmla="*/ 31320 w 62127"/>
                  <a:gd name="connsiteY2" fmla="*/ 0 h 70353"/>
                  <a:gd name="connsiteX3" fmla="*/ 53702 w 62127"/>
                  <a:gd name="connsiteY3" fmla="*/ 10307 h 70353"/>
                  <a:gd name="connsiteX4" fmla="*/ 62128 w 62127"/>
                  <a:gd name="connsiteY4" fmla="*/ 35041 h 70353"/>
                  <a:gd name="connsiteX5" fmla="*/ 53446 w 62127"/>
                  <a:gd name="connsiteY5" fmla="*/ 60032 h 70353"/>
                  <a:gd name="connsiteX6" fmla="*/ 30807 w 62127"/>
                  <a:gd name="connsiteY6" fmla="*/ 70353 h 70353"/>
                  <a:gd name="connsiteX7" fmla="*/ 8497 w 62127"/>
                  <a:gd name="connsiteY7" fmla="*/ 60032 h 70353"/>
                  <a:gd name="connsiteX8" fmla="*/ 0 w 62127"/>
                  <a:gd name="connsiteY8" fmla="*/ 35369 h 70353"/>
                  <a:gd name="connsiteX9" fmla="*/ 10122 w 62127"/>
                  <a:gd name="connsiteY9" fmla="*/ 34856 h 70353"/>
                  <a:gd name="connsiteX10" fmla="*/ 15468 w 62127"/>
                  <a:gd name="connsiteY10" fmla="*/ 53189 h 70353"/>
                  <a:gd name="connsiteX11" fmla="*/ 31392 w 62127"/>
                  <a:gd name="connsiteY11" fmla="*/ 60959 h 70353"/>
                  <a:gd name="connsiteX12" fmla="*/ 46788 w 62127"/>
                  <a:gd name="connsiteY12" fmla="*/ 53702 h 70353"/>
                  <a:gd name="connsiteX13" fmla="*/ 52006 w 62127"/>
                  <a:gd name="connsiteY13" fmla="*/ 35569 h 70353"/>
                  <a:gd name="connsiteX14" fmla="*/ 46788 w 62127"/>
                  <a:gd name="connsiteY14" fmla="*/ 17107 h 70353"/>
                  <a:gd name="connsiteX15" fmla="*/ 31049 w 62127"/>
                  <a:gd name="connsiteY15" fmla="*/ 9409 h 70353"/>
                  <a:gd name="connsiteX16" fmla="*/ 15525 w 62127"/>
                  <a:gd name="connsiteY16" fmla="*/ 16722 h 70353"/>
                  <a:gd name="connsiteX17" fmla="*/ 10107 w 62127"/>
                  <a:gd name="connsiteY17" fmla="*/ 34856 h 7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127" h="70353">
                    <a:moveTo>
                      <a:pt x="0" y="35369"/>
                    </a:moveTo>
                    <a:cubicBezTo>
                      <a:pt x="0" y="25518"/>
                      <a:pt x="3265" y="16708"/>
                      <a:pt x="8810" y="10307"/>
                    </a:cubicBezTo>
                    <a:cubicBezTo>
                      <a:pt x="14299" y="3920"/>
                      <a:pt x="22125" y="0"/>
                      <a:pt x="31320" y="0"/>
                    </a:cubicBezTo>
                    <a:cubicBezTo>
                      <a:pt x="40515" y="0"/>
                      <a:pt x="48356" y="3977"/>
                      <a:pt x="53702" y="10307"/>
                    </a:cubicBezTo>
                    <a:cubicBezTo>
                      <a:pt x="59048" y="16637"/>
                      <a:pt x="62128" y="25390"/>
                      <a:pt x="62128" y="35041"/>
                    </a:cubicBezTo>
                    <a:cubicBezTo>
                      <a:pt x="62128" y="44892"/>
                      <a:pt x="58920" y="53645"/>
                      <a:pt x="53446" y="60032"/>
                    </a:cubicBezTo>
                    <a:cubicBezTo>
                      <a:pt x="47900" y="66433"/>
                      <a:pt x="40017" y="70353"/>
                      <a:pt x="30807" y="70353"/>
                    </a:cubicBezTo>
                    <a:cubicBezTo>
                      <a:pt x="21469" y="70353"/>
                      <a:pt x="13843" y="66376"/>
                      <a:pt x="8497" y="60032"/>
                    </a:cubicBezTo>
                    <a:cubicBezTo>
                      <a:pt x="3136" y="53774"/>
                      <a:pt x="0" y="45021"/>
                      <a:pt x="0" y="35369"/>
                    </a:cubicBezTo>
                    <a:close/>
                    <a:moveTo>
                      <a:pt x="10122" y="34856"/>
                    </a:moveTo>
                    <a:cubicBezTo>
                      <a:pt x="10122" y="41898"/>
                      <a:pt x="11875" y="48485"/>
                      <a:pt x="15468" y="53189"/>
                    </a:cubicBezTo>
                    <a:cubicBezTo>
                      <a:pt x="19060" y="57951"/>
                      <a:pt x="24349" y="60959"/>
                      <a:pt x="31392" y="60959"/>
                    </a:cubicBezTo>
                    <a:cubicBezTo>
                      <a:pt x="38177" y="60959"/>
                      <a:pt x="43338" y="58222"/>
                      <a:pt x="46788" y="53702"/>
                    </a:cubicBezTo>
                    <a:cubicBezTo>
                      <a:pt x="50252" y="49212"/>
                      <a:pt x="52006" y="42811"/>
                      <a:pt x="52006" y="35569"/>
                    </a:cubicBezTo>
                    <a:cubicBezTo>
                      <a:pt x="52006" y="28455"/>
                      <a:pt x="50252" y="21869"/>
                      <a:pt x="46788" y="17107"/>
                    </a:cubicBezTo>
                    <a:cubicBezTo>
                      <a:pt x="43338" y="12346"/>
                      <a:pt x="38120" y="9409"/>
                      <a:pt x="31049" y="9409"/>
                    </a:cubicBezTo>
                    <a:cubicBezTo>
                      <a:pt x="24264" y="9409"/>
                      <a:pt x="19046" y="12146"/>
                      <a:pt x="15525" y="16722"/>
                    </a:cubicBezTo>
                    <a:cubicBezTo>
                      <a:pt x="12003" y="21299"/>
                      <a:pt x="10107" y="27742"/>
                      <a:pt x="10107" y="34856"/>
                    </a:cubicBez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9" name="Vrije vorm: vorm 278">
                <a:extLst>
                  <a:ext uri="{FF2B5EF4-FFF2-40B4-BE49-F238E27FC236}">
                    <a16:creationId xmlns:a16="http://schemas.microsoft.com/office/drawing/2014/main" id="{E72CF05F-9DE0-B851-5556-58CE89DBA912}"/>
                  </a:ext>
                </a:extLst>
              </p:cNvPr>
              <p:cNvSpPr/>
              <p:nvPr/>
            </p:nvSpPr>
            <p:spPr>
              <a:xfrm>
                <a:off x="115109" y="5404431"/>
                <a:ext cx="62113" cy="70353"/>
              </a:xfrm>
              <a:custGeom>
                <a:avLst/>
                <a:gdLst>
                  <a:gd name="connsiteX0" fmla="*/ 0 w 62113"/>
                  <a:gd name="connsiteY0" fmla="*/ 35369 h 70353"/>
                  <a:gd name="connsiteX1" fmla="*/ 8810 w 62113"/>
                  <a:gd name="connsiteY1" fmla="*/ 10307 h 70353"/>
                  <a:gd name="connsiteX2" fmla="*/ 31320 w 62113"/>
                  <a:gd name="connsiteY2" fmla="*/ 0 h 70353"/>
                  <a:gd name="connsiteX3" fmla="*/ 53702 w 62113"/>
                  <a:gd name="connsiteY3" fmla="*/ 10307 h 70353"/>
                  <a:gd name="connsiteX4" fmla="*/ 62113 w 62113"/>
                  <a:gd name="connsiteY4" fmla="*/ 35041 h 70353"/>
                  <a:gd name="connsiteX5" fmla="*/ 53446 w 62113"/>
                  <a:gd name="connsiteY5" fmla="*/ 60032 h 70353"/>
                  <a:gd name="connsiteX6" fmla="*/ 30793 w 62113"/>
                  <a:gd name="connsiteY6" fmla="*/ 70353 h 70353"/>
                  <a:gd name="connsiteX7" fmla="*/ 8482 w 62113"/>
                  <a:gd name="connsiteY7" fmla="*/ 60032 h 70353"/>
                  <a:gd name="connsiteX8" fmla="*/ 0 w 62113"/>
                  <a:gd name="connsiteY8" fmla="*/ 35369 h 70353"/>
                  <a:gd name="connsiteX9" fmla="*/ 10107 w 62113"/>
                  <a:gd name="connsiteY9" fmla="*/ 34856 h 70353"/>
                  <a:gd name="connsiteX10" fmla="*/ 15468 w 62113"/>
                  <a:gd name="connsiteY10" fmla="*/ 53189 h 70353"/>
                  <a:gd name="connsiteX11" fmla="*/ 31378 w 62113"/>
                  <a:gd name="connsiteY11" fmla="*/ 60959 h 70353"/>
                  <a:gd name="connsiteX12" fmla="*/ 46788 w 62113"/>
                  <a:gd name="connsiteY12" fmla="*/ 53702 h 70353"/>
                  <a:gd name="connsiteX13" fmla="*/ 52006 w 62113"/>
                  <a:gd name="connsiteY13" fmla="*/ 35569 h 70353"/>
                  <a:gd name="connsiteX14" fmla="*/ 46788 w 62113"/>
                  <a:gd name="connsiteY14" fmla="*/ 17107 h 70353"/>
                  <a:gd name="connsiteX15" fmla="*/ 31050 w 62113"/>
                  <a:gd name="connsiteY15" fmla="*/ 9409 h 70353"/>
                  <a:gd name="connsiteX16" fmla="*/ 15511 w 62113"/>
                  <a:gd name="connsiteY16" fmla="*/ 16722 h 70353"/>
                  <a:gd name="connsiteX17" fmla="*/ 10093 w 62113"/>
                  <a:gd name="connsiteY17" fmla="*/ 34856 h 7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113" h="70353">
                    <a:moveTo>
                      <a:pt x="0" y="35369"/>
                    </a:moveTo>
                    <a:cubicBezTo>
                      <a:pt x="0" y="25518"/>
                      <a:pt x="3265" y="16708"/>
                      <a:pt x="8810" y="10307"/>
                    </a:cubicBezTo>
                    <a:cubicBezTo>
                      <a:pt x="14284" y="3920"/>
                      <a:pt x="22125" y="0"/>
                      <a:pt x="31320" y="0"/>
                    </a:cubicBezTo>
                    <a:cubicBezTo>
                      <a:pt x="40516" y="0"/>
                      <a:pt x="48342" y="3977"/>
                      <a:pt x="53702" y="10307"/>
                    </a:cubicBezTo>
                    <a:cubicBezTo>
                      <a:pt x="59048" y="16637"/>
                      <a:pt x="62113" y="25390"/>
                      <a:pt x="62113" y="35041"/>
                    </a:cubicBezTo>
                    <a:cubicBezTo>
                      <a:pt x="62113" y="44892"/>
                      <a:pt x="58920" y="53645"/>
                      <a:pt x="53446" y="60032"/>
                    </a:cubicBezTo>
                    <a:cubicBezTo>
                      <a:pt x="47886" y="66433"/>
                      <a:pt x="40002" y="70353"/>
                      <a:pt x="30793" y="70353"/>
                    </a:cubicBezTo>
                    <a:cubicBezTo>
                      <a:pt x="21470" y="70353"/>
                      <a:pt x="13828" y="66376"/>
                      <a:pt x="8482" y="60032"/>
                    </a:cubicBezTo>
                    <a:cubicBezTo>
                      <a:pt x="3136" y="53774"/>
                      <a:pt x="0" y="45021"/>
                      <a:pt x="0" y="35369"/>
                    </a:cubicBezTo>
                    <a:close/>
                    <a:moveTo>
                      <a:pt x="10107" y="34856"/>
                    </a:moveTo>
                    <a:cubicBezTo>
                      <a:pt x="10107" y="41898"/>
                      <a:pt x="11875" y="48485"/>
                      <a:pt x="15468" y="53189"/>
                    </a:cubicBezTo>
                    <a:cubicBezTo>
                      <a:pt x="19046" y="57951"/>
                      <a:pt x="24335" y="60959"/>
                      <a:pt x="31378" y="60959"/>
                    </a:cubicBezTo>
                    <a:cubicBezTo>
                      <a:pt x="38178" y="60959"/>
                      <a:pt x="43324" y="58222"/>
                      <a:pt x="46788" y="53702"/>
                    </a:cubicBezTo>
                    <a:cubicBezTo>
                      <a:pt x="50238" y="49212"/>
                      <a:pt x="52006" y="42811"/>
                      <a:pt x="52006" y="35569"/>
                    </a:cubicBezTo>
                    <a:cubicBezTo>
                      <a:pt x="52006" y="28455"/>
                      <a:pt x="50238" y="21869"/>
                      <a:pt x="46788" y="17107"/>
                    </a:cubicBezTo>
                    <a:cubicBezTo>
                      <a:pt x="43324" y="12346"/>
                      <a:pt x="38106" y="9409"/>
                      <a:pt x="31050" y="9409"/>
                    </a:cubicBezTo>
                    <a:cubicBezTo>
                      <a:pt x="24250" y="9409"/>
                      <a:pt x="19032" y="12146"/>
                      <a:pt x="15511" y="16722"/>
                    </a:cubicBezTo>
                    <a:cubicBezTo>
                      <a:pt x="11989" y="21299"/>
                      <a:pt x="10093" y="27742"/>
                      <a:pt x="10093" y="34856"/>
                    </a:cubicBez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0" name="Vrije vorm: vorm 279">
                <a:extLst>
                  <a:ext uri="{FF2B5EF4-FFF2-40B4-BE49-F238E27FC236}">
                    <a16:creationId xmlns:a16="http://schemas.microsoft.com/office/drawing/2014/main" id="{EF6385AF-9084-3049-FEBC-A5808AF3B157}"/>
                  </a:ext>
                </a:extLst>
              </p:cNvPr>
              <p:cNvSpPr/>
              <p:nvPr/>
            </p:nvSpPr>
            <p:spPr>
              <a:xfrm>
                <a:off x="192805" y="5378999"/>
                <a:ext cx="10050" cy="94488"/>
              </a:xfrm>
              <a:custGeom>
                <a:avLst/>
                <a:gdLst>
                  <a:gd name="connsiteX0" fmla="*/ 9395 w 10050"/>
                  <a:gd name="connsiteY0" fmla="*/ 0 h 94488"/>
                  <a:gd name="connsiteX1" fmla="*/ 10050 w 10050"/>
                  <a:gd name="connsiteY1" fmla="*/ 0 h 94488"/>
                  <a:gd name="connsiteX2" fmla="*/ 10050 w 10050"/>
                  <a:gd name="connsiteY2" fmla="*/ 94489 h 94488"/>
                  <a:gd name="connsiteX3" fmla="*/ 0 w 10050"/>
                  <a:gd name="connsiteY3" fmla="*/ 94489 h 94488"/>
                  <a:gd name="connsiteX4" fmla="*/ 0 w 10050"/>
                  <a:gd name="connsiteY4" fmla="*/ 1297 h 94488"/>
                  <a:gd name="connsiteX5" fmla="*/ 9395 w 10050"/>
                  <a:gd name="connsiteY5" fmla="*/ 0 h 9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0" h="94488">
                    <a:moveTo>
                      <a:pt x="9395" y="0"/>
                    </a:moveTo>
                    <a:lnTo>
                      <a:pt x="10050" y="0"/>
                    </a:lnTo>
                    <a:lnTo>
                      <a:pt x="10050" y="94489"/>
                    </a:lnTo>
                    <a:lnTo>
                      <a:pt x="0" y="94489"/>
                    </a:lnTo>
                    <a:lnTo>
                      <a:pt x="0" y="1297"/>
                    </a:lnTo>
                    <a:lnTo>
                      <a:pt x="9395" y="0"/>
                    </a:lnTo>
                    <a:close/>
                  </a:path>
                </a:pathLst>
              </a:custGeom>
              <a:grpFill/>
              <a:ln w="14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1C23AB38-6662-1A3B-BC4E-2882DD45F3EE}"/>
                </a:ext>
              </a:extLst>
            </p:cNvPr>
            <p:cNvSpPr/>
            <p:nvPr/>
          </p:nvSpPr>
          <p:spPr>
            <a:xfrm>
              <a:off x="-400273" y="4903305"/>
              <a:ext cx="341473" cy="115174"/>
            </a:xfrm>
            <a:custGeom>
              <a:avLst/>
              <a:gdLst>
                <a:gd name="connsiteX0" fmla="*/ 0 w 341473"/>
                <a:gd name="connsiteY0" fmla="*/ 0 h 115174"/>
                <a:gd name="connsiteX1" fmla="*/ 341474 w 341473"/>
                <a:gd name="connsiteY1" fmla="*/ 0 h 115174"/>
                <a:gd name="connsiteX2" fmla="*/ 341474 w 341473"/>
                <a:gd name="connsiteY2" fmla="*/ 115174 h 115174"/>
                <a:gd name="connsiteX3" fmla="*/ 0 w 341473"/>
                <a:gd name="connsiteY3" fmla="*/ 115174 h 11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473" h="115174">
                  <a:moveTo>
                    <a:pt x="0" y="0"/>
                  </a:moveTo>
                  <a:lnTo>
                    <a:pt x="341474" y="0"/>
                  </a:lnTo>
                  <a:lnTo>
                    <a:pt x="341474" y="115174"/>
                  </a:lnTo>
                  <a:lnTo>
                    <a:pt x="0" y="115174"/>
                  </a:lnTo>
                  <a:close/>
                </a:path>
              </a:pathLst>
            </a:custGeom>
            <a:solidFill>
              <a:srgbClr val="FFFFFF"/>
            </a:solidFill>
            <a:ln w="14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BEDDBE5F-F0B4-EC57-F150-D01AFD5DD0F5}"/>
                </a:ext>
              </a:extLst>
            </p:cNvPr>
            <p:cNvSpPr/>
            <p:nvPr/>
          </p:nvSpPr>
          <p:spPr>
            <a:xfrm>
              <a:off x="-760564" y="4298879"/>
              <a:ext cx="1072165" cy="733061"/>
            </a:xfrm>
            <a:custGeom>
              <a:avLst/>
              <a:gdLst>
                <a:gd name="connsiteX0" fmla="*/ 932784 w 1072165"/>
                <a:gd name="connsiteY0" fmla="*/ 524079 h 733061"/>
                <a:gd name="connsiteX1" fmla="*/ 139381 w 1072165"/>
                <a:gd name="connsiteY1" fmla="*/ 524079 h 733061"/>
                <a:gd name="connsiteX2" fmla="*/ 139381 w 1072165"/>
                <a:gd name="connsiteY2" fmla="*/ 53617 h 733061"/>
                <a:gd name="connsiteX3" fmla="*/ 932784 w 1072165"/>
                <a:gd name="connsiteY3" fmla="*/ 53617 h 733061"/>
                <a:gd name="connsiteX4" fmla="*/ 932784 w 1072165"/>
                <a:gd name="connsiteY4" fmla="*/ 524079 h 733061"/>
                <a:gd name="connsiteX5" fmla="*/ 394877 w 1072165"/>
                <a:gd name="connsiteY5" fmla="*/ 697446 h 733061"/>
                <a:gd name="connsiteX6" fmla="*/ 441508 w 1072165"/>
                <a:gd name="connsiteY6" fmla="*/ 653381 h 733061"/>
                <a:gd name="connsiteX7" fmla="*/ 635689 w 1072165"/>
                <a:gd name="connsiteY7" fmla="*/ 653381 h 733061"/>
                <a:gd name="connsiteX8" fmla="*/ 679541 w 1072165"/>
                <a:gd name="connsiteY8" fmla="*/ 699399 h 733061"/>
                <a:gd name="connsiteX9" fmla="*/ 394877 w 1072165"/>
                <a:gd name="connsiteY9" fmla="*/ 697446 h 733061"/>
                <a:gd name="connsiteX10" fmla="*/ 1056726 w 1072165"/>
                <a:gd name="connsiteY10" fmla="*/ 669362 h 733061"/>
                <a:gd name="connsiteX11" fmla="*/ 980385 w 1072165"/>
                <a:gd name="connsiteY11" fmla="*/ 591838 h 733061"/>
                <a:gd name="connsiteX12" fmla="*/ 976208 w 1072165"/>
                <a:gd name="connsiteY12" fmla="*/ 581759 h 733061"/>
                <a:gd name="connsiteX13" fmla="*/ 976208 w 1072165"/>
                <a:gd name="connsiteY13" fmla="*/ 40744 h 733061"/>
                <a:gd name="connsiteX14" fmla="*/ 935464 w 1072165"/>
                <a:gd name="connsiteY14" fmla="*/ 0 h 733061"/>
                <a:gd name="connsiteX15" fmla="*/ 132624 w 1072165"/>
                <a:gd name="connsiteY15" fmla="*/ 0 h 733061"/>
                <a:gd name="connsiteX16" fmla="*/ 91238 w 1072165"/>
                <a:gd name="connsiteY16" fmla="*/ 41399 h 733061"/>
                <a:gd name="connsiteX17" fmla="*/ 95743 w 1072165"/>
                <a:gd name="connsiteY17" fmla="*/ 583370 h 733061"/>
                <a:gd name="connsiteX18" fmla="*/ 91452 w 1072165"/>
                <a:gd name="connsiteY18" fmla="*/ 592280 h 733061"/>
                <a:gd name="connsiteX19" fmla="*/ 14684 w 1072165"/>
                <a:gd name="connsiteY19" fmla="*/ 670217 h 733061"/>
                <a:gd name="connsiteX20" fmla="*/ 0 w 1072165"/>
                <a:gd name="connsiteY20" fmla="*/ 690375 h 733061"/>
                <a:gd name="connsiteX21" fmla="*/ 0 w 1072165"/>
                <a:gd name="connsiteY21" fmla="*/ 697988 h 733061"/>
                <a:gd name="connsiteX22" fmla="*/ 23266 w 1072165"/>
                <a:gd name="connsiteY22" fmla="*/ 730150 h 733061"/>
                <a:gd name="connsiteX23" fmla="*/ 29909 w 1072165"/>
                <a:gd name="connsiteY23" fmla="*/ 732944 h 733061"/>
                <a:gd name="connsiteX24" fmla="*/ 33231 w 1072165"/>
                <a:gd name="connsiteY24" fmla="*/ 732944 h 733061"/>
                <a:gd name="connsiteX25" fmla="*/ 1038920 w 1072165"/>
                <a:gd name="connsiteY25" fmla="*/ 732944 h 733061"/>
                <a:gd name="connsiteX26" fmla="*/ 1050724 w 1072165"/>
                <a:gd name="connsiteY26" fmla="*/ 728653 h 733061"/>
                <a:gd name="connsiteX27" fmla="*/ 1072165 w 1072165"/>
                <a:gd name="connsiteY27" fmla="*/ 697988 h 733061"/>
                <a:gd name="connsiteX28" fmla="*/ 1072165 w 1072165"/>
                <a:gd name="connsiteY28" fmla="*/ 690375 h 733061"/>
                <a:gd name="connsiteX29" fmla="*/ 1056726 w 1072165"/>
                <a:gd name="connsiteY29" fmla="*/ 669362 h 7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165" h="733061">
                  <a:moveTo>
                    <a:pt x="932784" y="524079"/>
                  </a:moveTo>
                  <a:lnTo>
                    <a:pt x="139381" y="524079"/>
                  </a:lnTo>
                  <a:lnTo>
                    <a:pt x="139381" y="53617"/>
                  </a:lnTo>
                  <a:lnTo>
                    <a:pt x="932784" y="53617"/>
                  </a:lnTo>
                  <a:lnTo>
                    <a:pt x="932784" y="524079"/>
                  </a:lnTo>
                  <a:close/>
                  <a:moveTo>
                    <a:pt x="394877" y="697446"/>
                  </a:moveTo>
                  <a:lnTo>
                    <a:pt x="441508" y="653381"/>
                  </a:lnTo>
                  <a:lnTo>
                    <a:pt x="635689" y="653381"/>
                  </a:lnTo>
                  <a:lnTo>
                    <a:pt x="679541" y="699399"/>
                  </a:lnTo>
                  <a:lnTo>
                    <a:pt x="394877" y="697446"/>
                  </a:lnTo>
                  <a:close/>
                  <a:moveTo>
                    <a:pt x="1056726" y="669362"/>
                  </a:moveTo>
                  <a:cubicBezTo>
                    <a:pt x="1031536" y="643202"/>
                    <a:pt x="1006017" y="617570"/>
                    <a:pt x="980385" y="591838"/>
                  </a:cubicBezTo>
                  <a:cubicBezTo>
                    <a:pt x="977662" y="589201"/>
                    <a:pt x="976151" y="585565"/>
                    <a:pt x="976208" y="581759"/>
                  </a:cubicBezTo>
                  <a:lnTo>
                    <a:pt x="976208" y="40744"/>
                  </a:lnTo>
                  <a:cubicBezTo>
                    <a:pt x="976208" y="18248"/>
                    <a:pt x="957960" y="0"/>
                    <a:pt x="935464" y="0"/>
                  </a:cubicBezTo>
                  <a:lnTo>
                    <a:pt x="132624" y="0"/>
                  </a:lnTo>
                  <a:cubicBezTo>
                    <a:pt x="109771" y="0"/>
                    <a:pt x="91238" y="18533"/>
                    <a:pt x="91238" y="41399"/>
                  </a:cubicBezTo>
                  <a:lnTo>
                    <a:pt x="95743" y="583370"/>
                  </a:lnTo>
                  <a:cubicBezTo>
                    <a:pt x="95458" y="586777"/>
                    <a:pt x="93933" y="589942"/>
                    <a:pt x="91452" y="592280"/>
                  </a:cubicBezTo>
                  <a:cubicBezTo>
                    <a:pt x="65720" y="618112"/>
                    <a:pt x="39988" y="643958"/>
                    <a:pt x="14684" y="670217"/>
                  </a:cubicBezTo>
                  <a:cubicBezTo>
                    <a:pt x="9309" y="676576"/>
                    <a:pt x="4405" y="683319"/>
                    <a:pt x="0" y="690375"/>
                  </a:cubicBezTo>
                  <a:lnTo>
                    <a:pt x="0" y="697988"/>
                  </a:lnTo>
                  <a:cubicBezTo>
                    <a:pt x="4362" y="710790"/>
                    <a:pt x="12460" y="721995"/>
                    <a:pt x="23266" y="730150"/>
                  </a:cubicBezTo>
                  <a:cubicBezTo>
                    <a:pt x="25290" y="731475"/>
                    <a:pt x="27543" y="732416"/>
                    <a:pt x="29909" y="732944"/>
                  </a:cubicBezTo>
                  <a:cubicBezTo>
                    <a:pt x="31007" y="733101"/>
                    <a:pt x="32133" y="733101"/>
                    <a:pt x="33231" y="732944"/>
                  </a:cubicBezTo>
                  <a:lnTo>
                    <a:pt x="1038920" y="732944"/>
                  </a:lnTo>
                  <a:cubicBezTo>
                    <a:pt x="1043268" y="733072"/>
                    <a:pt x="1047488" y="731547"/>
                    <a:pt x="1050724" y="728653"/>
                  </a:cubicBezTo>
                  <a:cubicBezTo>
                    <a:pt x="1060518" y="720570"/>
                    <a:pt x="1067931" y="709963"/>
                    <a:pt x="1072165" y="697988"/>
                  </a:cubicBezTo>
                  <a:lnTo>
                    <a:pt x="1072165" y="690375"/>
                  </a:lnTo>
                  <a:cubicBezTo>
                    <a:pt x="1067504" y="683019"/>
                    <a:pt x="1062343" y="676005"/>
                    <a:pt x="1056726" y="669362"/>
                  </a:cubicBezTo>
                </a:path>
              </a:pathLst>
            </a:custGeom>
            <a:solidFill>
              <a:schemeClr val="tx2"/>
            </a:solidFill>
            <a:ln w="14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1D78204B-58C5-6EFC-E318-647C8B0E40FC}"/>
                </a:ext>
              </a:extLst>
            </p:cNvPr>
            <p:cNvSpPr/>
            <p:nvPr/>
          </p:nvSpPr>
          <p:spPr>
            <a:xfrm>
              <a:off x="-621312" y="4349046"/>
              <a:ext cx="794358" cy="478716"/>
            </a:xfrm>
            <a:custGeom>
              <a:avLst/>
              <a:gdLst>
                <a:gd name="connsiteX0" fmla="*/ 0 w 794358"/>
                <a:gd name="connsiteY0" fmla="*/ 0 h 478716"/>
                <a:gd name="connsiteX1" fmla="*/ 794359 w 794358"/>
                <a:gd name="connsiteY1" fmla="*/ 0 h 478716"/>
                <a:gd name="connsiteX2" fmla="*/ 794359 w 794358"/>
                <a:gd name="connsiteY2" fmla="*/ 478717 h 478716"/>
                <a:gd name="connsiteX3" fmla="*/ 0 w 794358"/>
                <a:gd name="connsiteY3" fmla="*/ 478717 h 47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358" h="478716">
                  <a:moveTo>
                    <a:pt x="0" y="0"/>
                  </a:moveTo>
                  <a:lnTo>
                    <a:pt x="794359" y="0"/>
                  </a:lnTo>
                  <a:lnTo>
                    <a:pt x="794359" y="478717"/>
                  </a:lnTo>
                  <a:lnTo>
                    <a:pt x="0" y="478717"/>
                  </a:lnTo>
                  <a:close/>
                </a:path>
              </a:pathLst>
            </a:custGeom>
            <a:solidFill>
              <a:schemeClr val="accent2"/>
            </a:solidFill>
            <a:ln w="14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034F5111-1678-0CD1-8A91-240876D84C21}"/>
                </a:ext>
              </a:extLst>
            </p:cNvPr>
            <p:cNvSpPr/>
            <p:nvPr/>
          </p:nvSpPr>
          <p:spPr>
            <a:xfrm>
              <a:off x="-357633" y="4410104"/>
              <a:ext cx="256208" cy="345708"/>
            </a:xfrm>
            <a:custGeom>
              <a:avLst/>
              <a:gdLst>
                <a:gd name="connsiteX0" fmla="*/ 73960 w 256208"/>
                <a:gd name="connsiteY0" fmla="*/ 345708 h 345708"/>
                <a:gd name="connsiteX1" fmla="*/ 168321 w 256208"/>
                <a:gd name="connsiteY1" fmla="*/ 345708 h 345708"/>
                <a:gd name="connsiteX2" fmla="*/ 168321 w 256208"/>
                <a:gd name="connsiteY2" fmla="*/ 262467 h 345708"/>
                <a:gd name="connsiteX3" fmla="*/ 73960 w 256208"/>
                <a:gd name="connsiteY3" fmla="*/ 262467 h 345708"/>
                <a:gd name="connsiteX4" fmla="*/ 73960 w 256208"/>
                <a:gd name="connsiteY4" fmla="*/ 345708 h 345708"/>
                <a:gd name="connsiteX5" fmla="*/ 171229 w 256208"/>
                <a:gd name="connsiteY5" fmla="*/ 209720 h 345708"/>
                <a:gd name="connsiteX6" fmla="*/ 200796 w 256208"/>
                <a:gd name="connsiteY6" fmla="*/ 179925 h 345708"/>
                <a:gd name="connsiteX7" fmla="*/ 245303 w 256208"/>
                <a:gd name="connsiteY7" fmla="*/ 135175 h 345708"/>
                <a:gd name="connsiteX8" fmla="*/ 256209 w 256208"/>
                <a:gd name="connsiteY8" fmla="*/ 97155 h 345708"/>
                <a:gd name="connsiteX9" fmla="*/ 213997 w 256208"/>
                <a:gd name="connsiteY9" fmla="*/ 21099 h 345708"/>
                <a:gd name="connsiteX10" fmla="*/ 132395 w 256208"/>
                <a:gd name="connsiteY10" fmla="*/ 0 h 345708"/>
                <a:gd name="connsiteX11" fmla="*/ 36053 w 256208"/>
                <a:gd name="connsiteY11" fmla="*/ 30251 h 345708"/>
                <a:gd name="connsiteX12" fmla="*/ 0 w 256208"/>
                <a:gd name="connsiteY12" fmla="*/ 110142 h 345708"/>
                <a:gd name="connsiteX13" fmla="*/ 89970 w 256208"/>
                <a:gd name="connsiteY13" fmla="*/ 121262 h 345708"/>
                <a:gd name="connsiteX14" fmla="*/ 103755 w 256208"/>
                <a:gd name="connsiteY14" fmla="*/ 83241 h 345708"/>
                <a:gd name="connsiteX15" fmla="*/ 130998 w 256208"/>
                <a:gd name="connsiteY15" fmla="*/ 72335 h 345708"/>
                <a:gd name="connsiteX16" fmla="*/ 153837 w 256208"/>
                <a:gd name="connsiteY16" fmla="*/ 79406 h 345708"/>
                <a:gd name="connsiteX17" fmla="*/ 161378 w 256208"/>
                <a:gd name="connsiteY17" fmla="*/ 99236 h 345708"/>
                <a:gd name="connsiteX18" fmla="*/ 142589 w 256208"/>
                <a:gd name="connsiteY18" fmla="*/ 127292 h 345708"/>
                <a:gd name="connsiteX19" fmla="*/ 97254 w 256208"/>
                <a:gd name="connsiteY19" fmla="*/ 168107 h 345708"/>
                <a:gd name="connsiteX20" fmla="*/ 82072 w 256208"/>
                <a:gd name="connsiteY20" fmla="*/ 193725 h 345708"/>
                <a:gd name="connsiteX21" fmla="*/ 76982 w 256208"/>
                <a:gd name="connsiteY21" fmla="*/ 230234 h 345708"/>
                <a:gd name="connsiteX22" fmla="*/ 76982 w 256208"/>
                <a:gd name="connsiteY22" fmla="*/ 239045 h 345708"/>
                <a:gd name="connsiteX23" fmla="*/ 165084 w 256208"/>
                <a:gd name="connsiteY23" fmla="*/ 239045 h 345708"/>
                <a:gd name="connsiteX24" fmla="*/ 171229 w 256208"/>
                <a:gd name="connsiteY24" fmla="*/ 209720 h 34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6208" h="345708">
                  <a:moveTo>
                    <a:pt x="73960" y="345708"/>
                  </a:moveTo>
                  <a:lnTo>
                    <a:pt x="168321" y="345708"/>
                  </a:lnTo>
                  <a:lnTo>
                    <a:pt x="168321" y="262467"/>
                  </a:lnTo>
                  <a:lnTo>
                    <a:pt x="73960" y="262467"/>
                  </a:lnTo>
                  <a:lnTo>
                    <a:pt x="73960" y="345708"/>
                  </a:lnTo>
                  <a:close/>
                  <a:moveTo>
                    <a:pt x="171229" y="209720"/>
                  </a:moveTo>
                  <a:cubicBezTo>
                    <a:pt x="175320" y="202221"/>
                    <a:pt x="185185" y="192285"/>
                    <a:pt x="200796" y="179925"/>
                  </a:cubicBezTo>
                  <a:cubicBezTo>
                    <a:pt x="223206" y="162305"/>
                    <a:pt x="238032" y="147393"/>
                    <a:pt x="245303" y="135175"/>
                  </a:cubicBezTo>
                  <a:cubicBezTo>
                    <a:pt x="252574" y="122958"/>
                    <a:pt x="256209" y="110299"/>
                    <a:pt x="256209" y="97155"/>
                  </a:cubicBezTo>
                  <a:cubicBezTo>
                    <a:pt x="256209" y="65464"/>
                    <a:pt x="242138" y="40116"/>
                    <a:pt x="213997" y="21099"/>
                  </a:cubicBezTo>
                  <a:cubicBezTo>
                    <a:pt x="193283" y="7042"/>
                    <a:pt x="166097" y="0"/>
                    <a:pt x="132395" y="0"/>
                  </a:cubicBezTo>
                  <a:cubicBezTo>
                    <a:pt x="89114" y="0"/>
                    <a:pt x="56996" y="10093"/>
                    <a:pt x="36053" y="30251"/>
                  </a:cubicBezTo>
                  <a:cubicBezTo>
                    <a:pt x="15111" y="50423"/>
                    <a:pt x="3079" y="77054"/>
                    <a:pt x="0" y="110142"/>
                  </a:cubicBezTo>
                  <a:lnTo>
                    <a:pt x="89970" y="121262"/>
                  </a:lnTo>
                  <a:cubicBezTo>
                    <a:pt x="91965" y="103171"/>
                    <a:pt x="96570" y="90511"/>
                    <a:pt x="103755" y="83241"/>
                  </a:cubicBezTo>
                  <a:cubicBezTo>
                    <a:pt x="110954" y="75984"/>
                    <a:pt x="120021" y="72335"/>
                    <a:pt x="130998" y="72335"/>
                  </a:cubicBezTo>
                  <a:cubicBezTo>
                    <a:pt x="141206" y="72335"/>
                    <a:pt x="148804" y="74701"/>
                    <a:pt x="153837" y="79406"/>
                  </a:cubicBezTo>
                  <a:cubicBezTo>
                    <a:pt x="158855" y="84125"/>
                    <a:pt x="161378" y="90739"/>
                    <a:pt x="161378" y="99236"/>
                  </a:cubicBezTo>
                  <a:cubicBezTo>
                    <a:pt x="161378" y="107733"/>
                    <a:pt x="155120" y="117085"/>
                    <a:pt x="142589" y="127292"/>
                  </a:cubicBezTo>
                  <a:cubicBezTo>
                    <a:pt x="119095" y="146780"/>
                    <a:pt x="103983" y="160380"/>
                    <a:pt x="97254" y="168107"/>
                  </a:cubicBezTo>
                  <a:cubicBezTo>
                    <a:pt x="90540" y="175834"/>
                    <a:pt x="85479" y="184373"/>
                    <a:pt x="82072" y="193725"/>
                  </a:cubicBezTo>
                  <a:cubicBezTo>
                    <a:pt x="78679" y="203077"/>
                    <a:pt x="76982" y="215251"/>
                    <a:pt x="76982" y="230234"/>
                  </a:cubicBezTo>
                  <a:lnTo>
                    <a:pt x="76982" y="239045"/>
                  </a:lnTo>
                  <a:lnTo>
                    <a:pt x="165084" y="239045"/>
                  </a:lnTo>
                  <a:cubicBezTo>
                    <a:pt x="165084" y="226984"/>
                    <a:pt x="167137" y="217219"/>
                    <a:pt x="171229" y="209720"/>
                  </a:cubicBezTo>
                </a:path>
              </a:pathLst>
            </a:custGeom>
            <a:solidFill>
              <a:schemeClr val="accent1"/>
            </a:solidFill>
            <a:ln w="14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88" name="Tijdelijke aanduiding voor tekst 287">
            <a:extLst>
              <a:ext uri="{FF2B5EF4-FFF2-40B4-BE49-F238E27FC236}">
                <a16:creationId xmlns:a16="http://schemas.microsoft.com/office/drawing/2014/main" id="{B1749297-92A4-CC79-03A5-36E779C4D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80" y="3057057"/>
            <a:ext cx="3960000" cy="270000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2" name="Tijdelijke aanduiding voor tekst 287">
            <a:extLst>
              <a:ext uri="{FF2B5EF4-FFF2-40B4-BE49-F238E27FC236}">
                <a16:creationId xmlns:a16="http://schemas.microsoft.com/office/drawing/2014/main" id="{03664945-9CAE-236A-8243-0167DAA69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6792" y="3057057"/>
            <a:ext cx="3960000" cy="270000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13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DCECCB84-F9BA-43D5-87BE-67443E8EF086}">
      <p15:sldGuideLst xmlns:p15="http://schemas.microsoft.com/office/powerpoint/2012/main">
        <p15:guide id="1" pos="35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9F201C-196C-4D67-AF72-DE52949F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080000"/>
          </a:xfrm>
          <a:prstGeom prst="rect">
            <a:avLst/>
          </a:prstGeom>
        </p:spPr>
        <p:txBody>
          <a:bodyPr vert="horz" lIns="0" tIns="0" rIns="0" bIns="18000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397F55-670B-49FA-9A38-D772274C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08000"/>
            <a:ext cx="11429999" cy="38181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818188-CD4E-4F45-A6B9-B813C7D462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3110" y="6088088"/>
            <a:ext cx="1657890" cy="40034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8B4E0DB-F288-A9E9-28DD-F90B1C3750B6}"/>
              </a:ext>
            </a:extLst>
          </p:cNvPr>
          <p:cNvSpPr txBox="1"/>
          <p:nvPr userDrawn="1"/>
        </p:nvSpPr>
        <p:spPr>
          <a:xfrm>
            <a:off x="381000" y="5889317"/>
            <a:ext cx="6116320" cy="646331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nl-BE" dirty="0">
                <a:solidFill>
                  <a:schemeClr val="tx2"/>
                </a:solidFill>
              </a:rPr>
              <a:t>DEPARTEMENT</a:t>
            </a:r>
          </a:p>
          <a:p>
            <a:pPr>
              <a:lnSpc>
                <a:spcPct val="85000"/>
              </a:lnSpc>
            </a:pPr>
            <a:r>
              <a:rPr lang="nl-BE" dirty="0">
                <a:solidFill>
                  <a:schemeClr val="tx2"/>
                </a:solidFill>
                <a:latin typeface="+mj-lt"/>
              </a:rPr>
              <a:t>WERK &amp; SOCIALE ECONOMIE</a:t>
            </a:r>
          </a:p>
        </p:txBody>
      </p:sp>
    </p:spTree>
    <p:extLst>
      <p:ext uri="{BB962C8B-B14F-4D97-AF65-F5344CB8AC3E}">
        <p14:creationId xmlns:p14="http://schemas.microsoft.com/office/powerpoint/2010/main" val="30115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5000"/>
        </a:lnSpc>
        <a:spcBef>
          <a:spcPts val="0"/>
        </a:spcBef>
        <a:buClr>
          <a:schemeClr val="bg2"/>
        </a:buClr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orient="horz" pos="3607" userDrawn="1">
          <p15:clr>
            <a:srgbClr val="F26B43"/>
          </p15:clr>
        </p15:guide>
        <p15:guide id="6" orient="horz" pos="3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5ADF97E5-2D84-9CD1-9765-FF17FB7B77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5088" r="5515" b="38178"/>
          <a:stretch/>
        </p:blipFill>
        <p:spPr>
          <a:xfrm>
            <a:off x="381000" y="381000"/>
            <a:ext cx="11430000" cy="534511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E0E7228-9BB6-9D48-325D-5263D76E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dirty="0"/>
            </a:br>
            <a:br>
              <a:rPr lang="nl-BE" dirty="0"/>
            </a:br>
            <a:r>
              <a:rPr lang="nl-BE" dirty="0"/>
              <a:t>Digitale hulp </a:t>
            </a:r>
            <a:br>
              <a:rPr lang="nl-BE" dirty="0"/>
            </a:br>
            <a:r>
              <a:rPr lang="nl-BE" dirty="0"/>
              <a:t>nodig?</a:t>
            </a:r>
          </a:p>
        </p:txBody>
      </p:sp>
    </p:spTree>
    <p:extLst>
      <p:ext uri="{BB962C8B-B14F-4D97-AF65-F5344CB8AC3E}">
        <p14:creationId xmlns:p14="http://schemas.microsoft.com/office/powerpoint/2010/main" val="33961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5ADF97E5-2D84-9CD1-9765-FF17FB7B77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6247" r="3125" b="36932"/>
          <a:stretch/>
        </p:blipFill>
        <p:spPr>
          <a:xfrm>
            <a:off x="381000" y="381000"/>
            <a:ext cx="11430000" cy="534511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E0E7228-9BB6-9D48-325D-5263D76E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60439"/>
            <a:ext cx="5093400" cy="5165673"/>
          </a:xfrm>
          <a:effectLst>
            <a:outerShdw blurRad="63500" dist="12700" sx="120000" sy="12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b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  <a:t>Digitale hulp </a:t>
            </a:r>
            <a:b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  <a:t>nodig?</a:t>
            </a:r>
          </a:p>
        </p:txBody>
      </p:sp>
    </p:spTree>
    <p:extLst>
      <p:ext uri="{BB962C8B-B14F-4D97-AF65-F5344CB8AC3E}">
        <p14:creationId xmlns:p14="http://schemas.microsoft.com/office/powerpoint/2010/main" val="29631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>
            <a:extLst>
              <a:ext uri="{FF2B5EF4-FFF2-40B4-BE49-F238E27FC236}">
                <a16:creationId xmlns:a16="http://schemas.microsoft.com/office/drawing/2014/main" id="{5D6D5CE7-B9A1-0675-1301-09B7F383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6300" r="3125" b="47441"/>
          <a:stretch/>
        </p:blipFill>
        <p:spPr>
          <a:xfrm>
            <a:off x="381000" y="387240"/>
            <a:ext cx="11430000" cy="3815112"/>
          </a:xfrm>
          <a:custGeom>
            <a:avLst/>
            <a:gdLst>
              <a:gd name="connsiteX0" fmla="*/ 0 w 11430000"/>
              <a:gd name="connsiteY0" fmla="*/ 0 h 3815112"/>
              <a:gd name="connsiteX1" fmla="*/ 5257800 w 11430000"/>
              <a:gd name="connsiteY1" fmla="*/ 0 h 3815112"/>
              <a:gd name="connsiteX2" fmla="*/ 6172200 w 11430000"/>
              <a:gd name="connsiteY2" fmla="*/ 0 h 3815112"/>
              <a:gd name="connsiteX3" fmla="*/ 9965400 w 11430000"/>
              <a:gd name="connsiteY3" fmla="*/ 0 h 3815112"/>
              <a:gd name="connsiteX4" fmla="*/ 9965400 w 11430000"/>
              <a:gd name="connsiteY4" fmla="*/ 1897201 h 3815112"/>
              <a:gd name="connsiteX5" fmla="*/ 11110200 w 11430000"/>
              <a:gd name="connsiteY5" fmla="*/ 1897201 h 3815112"/>
              <a:gd name="connsiteX6" fmla="*/ 11110200 w 11430000"/>
              <a:gd name="connsiteY6" fmla="*/ 0 h 3815112"/>
              <a:gd name="connsiteX7" fmla="*/ 11430000 w 11430000"/>
              <a:gd name="connsiteY7" fmla="*/ 0 h 3815112"/>
              <a:gd name="connsiteX8" fmla="*/ 11430000 w 11430000"/>
              <a:gd name="connsiteY8" fmla="*/ 3815112 h 3815112"/>
              <a:gd name="connsiteX9" fmla="*/ 0 w 11430000"/>
              <a:gd name="connsiteY9" fmla="*/ 3815112 h 381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0" h="3815112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3815112"/>
                </a:lnTo>
                <a:lnTo>
                  <a:pt x="0" y="3815112"/>
                </a:lnTo>
                <a:close/>
              </a:path>
            </a:pathLst>
          </a:cu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BD3E08EE-CF4D-0299-FB4A-9FF67B4177BC}"/>
              </a:ext>
            </a:extLst>
          </p:cNvPr>
          <p:cNvSpPr/>
          <p:nvPr/>
        </p:nvSpPr>
        <p:spPr>
          <a:xfrm>
            <a:off x="3440997" y="4826710"/>
            <a:ext cx="8370002" cy="899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E2C7C17-E91B-BB94-8F14-3A39FD060E50}"/>
              </a:ext>
            </a:extLst>
          </p:cNvPr>
          <p:cNvSpPr/>
          <p:nvPr/>
        </p:nvSpPr>
        <p:spPr>
          <a:xfrm>
            <a:off x="3440998" y="3944409"/>
            <a:ext cx="8370002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03E81399-04F2-C6BA-0FF5-6DD96AEDC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6" y="3944409"/>
            <a:ext cx="7272434" cy="900932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sz="3200" dirty="0">
                <a:latin typeface="+mj-lt"/>
              </a:rPr>
              <a:t>Kom naar de </a:t>
            </a:r>
            <a:r>
              <a:rPr lang="nl-BE" sz="3200" dirty="0" err="1">
                <a:latin typeface="+mj-lt"/>
              </a:rPr>
              <a:t>Digibank</a:t>
            </a:r>
            <a:r>
              <a:rPr lang="nl-BE" sz="3200" dirty="0">
                <a:latin typeface="+mj-lt"/>
              </a:rPr>
              <a:t> in je buurt!</a:t>
            </a:r>
          </a:p>
        </p:txBody>
      </p:sp>
      <p:sp>
        <p:nvSpPr>
          <p:cNvPr id="40" name="Tijdelijke aanduiding voor tekst 8">
            <a:extLst>
              <a:ext uri="{FF2B5EF4-FFF2-40B4-BE49-F238E27FC236}">
                <a16:creationId xmlns:a16="http://schemas.microsoft.com/office/drawing/2014/main" id="{33F4FA4C-3124-6115-D9CE-E6817146A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3139" y="4842436"/>
            <a:ext cx="6615170" cy="884737"/>
          </a:xfrm>
        </p:spPr>
        <p:txBody>
          <a:bodyPr lIns="0" tIns="190800" rIns="0" bIns="190800" anchor="ctr" anchorCtr="0">
            <a:no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nl-BE" sz="1600" dirty="0">
                <a:latin typeface="+mj-lt"/>
              </a:rPr>
              <a:t>Zo vind je ons </a:t>
            </a:r>
            <a:r>
              <a:rPr lang="nl-BE" sz="1600" dirty="0">
                <a:latin typeface="+mn-lt"/>
              </a:rPr>
              <a:t>          Bel gratis </a:t>
            </a:r>
            <a:r>
              <a:rPr lang="nl-BE" sz="1600" dirty="0">
                <a:latin typeface="+mj-lt"/>
              </a:rPr>
              <a:t>1700</a:t>
            </a:r>
            <a:r>
              <a:rPr lang="nl-BE" sz="1600" dirty="0"/>
              <a:t>         </a:t>
            </a:r>
            <a:r>
              <a:rPr lang="nl-BE" sz="1600" dirty="0">
                <a:latin typeface="+mn-lt"/>
              </a:rPr>
              <a:t>Kijk op </a:t>
            </a:r>
            <a:r>
              <a:rPr lang="nl-BE" sz="1600" dirty="0">
                <a:latin typeface="+mj-lt"/>
              </a:rPr>
              <a:t>digibanken.vlaanderen.be</a:t>
            </a:r>
            <a:endParaRPr lang="nl-NL" sz="1600" dirty="0">
              <a:latin typeface="+mj-lt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A649DF4D-9566-4A01-FCE4-B25BB4492225}"/>
              </a:ext>
            </a:extLst>
          </p:cNvPr>
          <p:cNvGrpSpPr/>
          <p:nvPr/>
        </p:nvGrpSpPr>
        <p:grpSpPr>
          <a:xfrm>
            <a:off x="3944408" y="4844409"/>
            <a:ext cx="885600" cy="884737"/>
            <a:chOff x="3944408" y="4844409"/>
            <a:chExt cx="885600" cy="884737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728A19E6-A85E-F992-4A83-B9F980B0C034}"/>
                </a:ext>
              </a:extLst>
            </p:cNvPr>
            <p:cNvSpPr/>
            <p:nvPr userDrawn="1"/>
          </p:nvSpPr>
          <p:spPr>
            <a:xfrm>
              <a:off x="3944408" y="4844409"/>
              <a:ext cx="885600" cy="884737"/>
            </a:xfrm>
            <a:custGeom>
              <a:avLst/>
              <a:gdLst>
                <a:gd name="connsiteX0" fmla="*/ 0 w 1150200"/>
                <a:gd name="connsiteY0" fmla="*/ 0 h 766800"/>
                <a:gd name="connsiteX1" fmla="*/ 383400 w 1150200"/>
                <a:gd name="connsiteY1" fmla="*/ 0 h 766800"/>
                <a:gd name="connsiteX2" fmla="*/ 766800 w 1150200"/>
                <a:gd name="connsiteY2" fmla="*/ 0 h 766800"/>
                <a:gd name="connsiteX3" fmla="*/ 1150200 w 1150200"/>
                <a:gd name="connsiteY3" fmla="*/ 0 h 766800"/>
                <a:gd name="connsiteX4" fmla="*/ 1150200 w 1150200"/>
                <a:gd name="connsiteY4" fmla="*/ 766800 h 766800"/>
                <a:gd name="connsiteX5" fmla="*/ 766800 w 1150200"/>
                <a:gd name="connsiteY5" fmla="*/ 766800 h 766800"/>
                <a:gd name="connsiteX6" fmla="*/ 383400 w 1150200"/>
                <a:gd name="connsiteY6" fmla="*/ 766800 h 766800"/>
                <a:gd name="connsiteX7" fmla="*/ 0 w 1150200"/>
                <a:gd name="connsiteY7" fmla="*/ 766800 h 7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200" h="766800">
                  <a:moveTo>
                    <a:pt x="0" y="0"/>
                  </a:moveTo>
                  <a:lnTo>
                    <a:pt x="383400" y="0"/>
                  </a:lnTo>
                  <a:lnTo>
                    <a:pt x="766800" y="0"/>
                  </a:lnTo>
                  <a:lnTo>
                    <a:pt x="1150200" y="0"/>
                  </a:lnTo>
                  <a:lnTo>
                    <a:pt x="1150200" y="766800"/>
                  </a:lnTo>
                  <a:lnTo>
                    <a:pt x="766800" y="766800"/>
                  </a:lnTo>
                  <a:lnTo>
                    <a:pt x="383400" y="766800"/>
                  </a:lnTo>
                  <a:lnTo>
                    <a:pt x="0" y="7668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 dirty="0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C5D25001-0BB8-E56E-D59C-147074D2C5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081208" y="5025551"/>
              <a:ext cx="612000" cy="519420"/>
              <a:chOff x="4601892" y="4638259"/>
              <a:chExt cx="462476" cy="392515"/>
            </a:xfrm>
          </p:grpSpPr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E26D5476-8FDC-BEE6-DA11-BA9513290488}"/>
                  </a:ext>
                </a:extLst>
              </p:cNvPr>
              <p:cNvSpPr/>
              <p:nvPr/>
            </p:nvSpPr>
            <p:spPr>
              <a:xfrm>
                <a:off x="4740280" y="4715040"/>
                <a:ext cx="324088" cy="315734"/>
              </a:xfrm>
              <a:custGeom>
                <a:avLst/>
                <a:gdLst>
                  <a:gd name="connsiteX0" fmla="*/ 208312 w 324088"/>
                  <a:gd name="connsiteY0" fmla="*/ 107432 h 315734"/>
                  <a:gd name="connsiteX1" fmla="*/ 185223 w 324088"/>
                  <a:gd name="connsiteY1" fmla="*/ 107432 h 315734"/>
                  <a:gd name="connsiteX2" fmla="*/ 185223 w 324088"/>
                  <a:gd name="connsiteY2" fmla="*/ 130521 h 315734"/>
                  <a:gd name="connsiteX3" fmla="*/ 138865 w 324088"/>
                  <a:gd name="connsiteY3" fmla="*/ 130521 h 315734"/>
                  <a:gd name="connsiteX4" fmla="*/ 138865 w 324088"/>
                  <a:gd name="connsiteY4" fmla="*/ 153772 h 315734"/>
                  <a:gd name="connsiteX5" fmla="*/ 0 w 324088"/>
                  <a:gd name="connsiteY5" fmla="*/ 153772 h 315734"/>
                  <a:gd name="connsiteX6" fmla="*/ 0 w 324088"/>
                  <a:gd name="connsiteY6" fmla="*/ 176860 h 315734"/>
                  <a:gd name="connsiteX7" fmla="*/ 69437 w 324088"/>
                  <a:gd name="connsiteY7" fmla="*/ 176860 h 315734"/>
                  <a:gd name="connsiteX8" fmla="*/ 69437 w 324088"/>
                  <a:gd name="connsiteY8" fmla="*/ 199968 h 315734"/>
                  <a:gd name="connsiteX9" fmla="*/ 92526 w 324088"/>
                  <a:gd name="connsiteY9" fmla="*/ 199968 h 315734"/>
                  <a:gd name="connsiteX10" fmla="*/ 92526 w 324088"/>
                  <a:gd name="connsiteY10" fmla="*/ 223199 h 315734"/>
                  <a:gd name="connsiteX11" fmla="*/ 115776 w 324088"/>
                  <a:gd name="connsiteY11" fmla="*/ 223199 h 315734"/>
                  <a:gd name="connsiteX12" fmla="*/ 115776 w 324088"/>
                  <a:gd name="connsiteY12" fmla="*/ 246307 h 315734"/>
                  <a:gd name="connsiteX13" fmla="*/ 208312 w 324088"/>
                  <a:gd name="connsiteY13" fmla="*/ 246307 h 315734"/>
                  <a:gd name="connsiteX14" fmla="*/ 208312 w 324088"/>
                  <a:gd name="connsiteY14" fmla="*/ 269396 h 315734"/>
                  <a:gd name="connsiteX15" fmla="*/ 231562 w 324088"/>
                  <a:gd name="connsiteY15" fmla="*/ 269396 h 315734"/>
                  <a:gd name="connsiteX16" fmla="*/ 231562 w 324088"/>
                  <a:gd name="connsiteY16" fmla="*/ 292646 h 315734"/>
                  <a:gd name="connsiteX17" fmla="*/ 254660 w 324088"/>
                  <a:gd name="connsiteY17" fmla="*/ 292646 h 315734"/>
                  <a:gd name="connsiteX18" fmla="*/ 254660 w 324088"/>
                  <a:gd name="connsiteY18" fmla="*/ 315735 h 315734"/>
                  <a:gd name="connsiteX19" fmla="*/ 277749 w 324088"/>
                  <a:gd name="connsiteY19" fmla="*/ 315735 h 315734"/>
                  <a:gd name="connsiteX20" fmla="*/ 277749 w 324088"/>
                  <a:gd name="connsiteY20" fmla="*/ 223199 h 315734"/>
                  <a:gd name="connsiteX21" fmla="*/ 301000 w 324088"/>
                  <a:gd name="connsiteY21" fmla="*/ 223199 h 315734"/>
                  <a:gd name="connsiteX22" fmla="*/ 301000 w 324088"/>
                  <a:gd name="connsiteY22" fmla="*/ 199968 h 315734"/>
                  <a:gd name="connsiteX23" fmla="*/ 324088 w 324088"/>
                  <a:gd name="connsiteY23" fmla="*/ 199968 h 315734"/>
                  <a:gd name="connsiteX24" fmla="*/ 324088 w 324088"/>
                  <a:gd name="connsiteY24" fmla="*/ 107432 h 315734"/>
                  <a:gd name="connsiteX25" fmla="*/ 301000 w 324088"/>
                  <a:gd name="connsiteY25" fmla="*/ 107432 h 315734"/>
                  <a:gd name="connsiteX26" fmla="*/ 301000 w 324088"/>
                  <a:gd name="connsiteY26" fmla="*/ 84182 h 315734"/>
                  <a:gd name="connsiteX27" fmla="*/ 277749 w 324088"/>
                  <a:gd name="connsiteY27" fmla="*/ 84182 h 315734"/>
                  <a:gd name="connsiteX28" fmla="*/ 277749 w 324088"/>
                  <a:gd name="connsiteY28" fmla="*/ 61084 h 315734"/>
                  <a:gd name="connsiteX29" fmla="*/ 231562 w 324088"/>
                  <a:gd name="connsiteY29" fmla="*/ 61084 h 315734"/>
                  <a:gd name="connsiteX30" fmla="*/ 231562 w 324088"/>
                  <a:gd name="connsiteY30" fmla="*/ 0 h 315734"/>
                  <a:gd name="connsiteX31" fmla="*/ 208312 w 324088"/>
                  <a:gd name="connsiteY31" fmla="*/ 0 h 315734"/>
                  <a:gd name="connsiteX32" fmla="*/ 208312 w 324088"/>
                  <a:gd name="connsiteY32" fmla="*/ 107432 h 3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4088" h="315734">
                    <a:moveTo>
                      <a:pt x="208312" y="107432"/>
                    </a:moveTo>
                    <a:lnTo>
                      <a:pt x="185223" y="107432"/>
                    </a:lnTo>
                    <a:lnTo>
                      <a:pt x="185223" y="130521"/>
                    </a:lnTo>
                    <a:lnTo>
                      <a:pt x="138865" y="130521"/>
                    </a:lnTo>
                    <a:lnTo>
                      <a:pt x="138865" y="153772"/>
                    </a:lnTo>
                    <a:lnTo>
                      <a:pt x="0" y="153772"/>
                    </a:lnTo>
                    <a:lnTo>
                      <a:pt x="0" y="176860"/>
                    </a:lnTo>
                    <a:lnTo>
                      <a:pt x="69437" y="176860"/>
                    </a:lnTo>
                    <a:lnTo>
                      <a:pt x="69437" y="199968"/>
                    </a:lnTo>
                    <a:lnTo>
                      <a:pt x="92526" y="199968"/>
                    </a:lnTo>
                    <a:lnTo>
                      <a:pt x="92526" y="223199"/>
                    </a:lnTo>
                    <a:lnTo>
                      <a:pt x="115776" y="223199"/>
                    </a:lnTo>
                    <a:lnTo>
                      <a:pt x="115776" y="246307"/>
                    </a:lnTo>
                    <a:lnTo>
                      <a:pt x="208312" y="246307"/>
                    </a:lnTo>
                    <a:lnTo>
                      <a:pt x="208312" y="269396"/>
                    </a:lnTo>
                    <a:lnTo>
                      <a:pt x="231562" y="269396"/>
                    </a:lnTo>
                    <a:lnTo>
                      <a:pt x="231562" y="292646"/>
                    </a:lnTo>
                    <a:lnTo>
                      <a:pt x="254660" y="292646"/>
                    </a:lnTo>
                    <a:lnTo>
                      <a:pt x="254660" y="315735"/>
                    </a:lnTo>
                    <a:lnTo>
                      <a:pt x="277749" y="315735"/>
                    </a:lnTo>
                    <a:lnTo>
                      <a:pt x="277749" y="223199"/>
                    </a:lnTo>
                    <a:lnTo>
                      <a:pt x="301000" y="223199"/>
                    </a:lnTo>
                    <a:lnTo>
                      <a:pt x="301000" y="199968"/>
                    </a:lnTo>
                    <a:lnTo>
                      <a:pt x="324088" y="199968"/>
                    </a:lnTo>
                    <a:lnTo>
                      <a:pt x="324088" y="107432"/>
                    </a:lnTo>
                    <a:lnTo>
                      <a:pt x="301000" y="107432"/>
                    </a:lnTo>
                    <a:lnTo>
                      <a:pt x="301000" y="84182"/>
                    </a:lnTo>
                    <a:lnTo>
                      <a:pt x="277749" y="84182"/>
                    </a:lnTo>
                    <a:lnTo>
                      <a:pt x="277749" y="61084"/>
                    </a:lnTo>
                    <a:lnTo>
                      <a:pt x="231562" y="61084"/>
                    </a:lnTo>
                    <a:lnTo>
                      <a:pt x="231562" y="0"/>
                    </a:lnTo>
                    <a:lnTo>
                      <a:pt x="208312" y="0"/>
                    </a:lnTo>
                    <a:lnTo>
                      <a:pt x="208312" y="1074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56249266-1BBC-0B68-AB73-237DC7E82EA5}"/>
                  </a:ext>
                </a:extLst>
              </p:cNvPr>
              <p:cNvSpPr/>
              <p:nvPr/>
            </p:nvSpPr>
            <p:spPr>
              <a:xfrm>
                <a:off x="4625152" y="4661366"/>
                <a:ext cx="324078" cy="254641"/>
              </a:xfrm>
              <a:custGeom>
                <a:avLst/>
                <a:gdLst>
                  <a:gd name="connsiteX0" fmla="*/ 324079 w 324078"/>
                  <a:gd name="connsiteY0" fmla="*/ 46339 h 254641"/>
                  <a:gd name="connsiteX1" fmla="*/ 324079 w 324078"/>
                  <a:gd name="connsiteY1" fmla="*/ 161735 h 254641"/>
                  <a:gd name="connsiteX2" fmla="*/ 300990 w 324078"/>
                  <a:gd name="connsiteY2" fmla="*/ 161735 h 254641"/>
                  <a:gd name="connsiteX3" fmla="*/ 300990 w 324078"/>
                  <a:gd name="connsiteY3" fmla="*/ 184823 h 254641"/>
                  <a:gd name="connsiteX4" fmla="*/ 254641 w 324078"/>
                  <a:gd name="connsiteY4" fmla="*/ 184823 h 254641"/>
                  <a:gd name="connsiteX5" fmla="*/ 254641 w 324078"/>
                  <a:gd name="connsiteY5" fmla="*/ 208074 h 254641"/>
                  <a:gd name="connsiteX6" fmla="*/ 115776 w 324078"/>
                  <a:gd name="connsiteY6" fmla="*/ 208074 h 254641"/>
                  <a:gd name="connsiteX7" fmla="*/ 115776 w 324078"/>
                  <a:gd name="connsiteY7" fmla="*/ 231543 h 254641"/>
                  <a:gd name="connsiteX8" fmla="*/ 92526 w 324078"/>
                  <a:gd name="connsiteY8" fmla="*/ 231543 h 254641"/>
                  <a:gd name="connsiteX9" fmla="*/ 92526 w 324078"/>
                  <a:gd name="connsiteY9" fmla="*/ 254641 h 254641"/>
                  <a:gd name="connsiteX10" fmla="*/ 69437 w 324078"/>
                  <a:gd name="connsiteY10" fmla="*/ 254641 h 254641"/>
                  <a:gd name="connsiteX11" fmla="*/ 69437 w 324078"/>
                  <a:gd name="connsiteY11" fmla="*/ 208445 h 254641"/>
                  <a:gd name="connsiteX12" fmla="*/ 46339 w 324078"/>
                  <a:gd name="connsiteY12" fmla="*/ 208445 h 254641"/>
                  <a:gd name="connsiteX13" fmla="*/ 46339 w 324078"/>
                  <a:gd name="connsiteY13" fmla="*/ 185195 h 254641"/>
                  <a:gd name="connsiteX14" fmla="*/ 23098 w 324078"/>
                  <a:gd name="connsiteY14" fmla="*/ 185195 h 254641"/>
                  <a:gd name="connsiteX15" fmla="*/ 23098 w 324078"/>
                  <a:gd name="connsiteY15" fmla="*/ 162106 h 254641"/>
                  <a:gd name="connsiteX16" fmla="*/ 0 w 324078"/>
                  <a:gd name="connsiteY16" fmla="*/ 162106 h 254641"/>
                  <a:gd name="connsiteX17" fmla="*/ 0 w 324078"/>
                  <a:gd name="connsiteY17" fmla="*/ 46339 h 254641"/>
                  <a:gd name="connsiteX18" fmla="*/ 23098 w 324078"/>
                  <a:gd name="connsiteY18" fmla="*/ 46339 h 254641"/>
                  <a:gd name="connsiteX19" fmla="*/ 23098 w 324078"/>
                  <a:gd name="connsiteY19" fmla="*/ 23089 h 254641"/>
                  <a:gd name="connsiteX20" fmla="*/ 69437 w 324078"/>
                  <a:gd name="connsiteY20" fmla="*/ 23089 h 254641"/>
                  <a:gd name="connsiteX21" fmla="*/ 69437 w 324078"/>
                  <a:gd name="connsiteY21" fmla="*/ 0 h 254641"/>
                  <a:gd name="connsiteX22" fmla="*/ 254641 w 324078"/>
                  <a:gd name="connsiteY22" fmla="*/ 0 h 254641"/>
                  <a:gd name="connsiteX23" fmla="*/ 254641 w 324078"/>
                  <a:gd name="connsiteY23" fmla="*/ 23089 h 254641"/>
                  <a:gd name="connsiteX24" fmla="*/ 300980 w 324078"/>
                  <a:gd name="connsiteY24" fmla="*/ 23089 h 254641"/>
                  <a:gd name="connsiteX25" fmla="*/ 300980 w 324078"/>
                  <a:gd name="connsiteY25" fmla="*/ 46339 h 254641"/>
                  <a:gd name="connsiteX26" fmla="*/ 324079 w 324078"/>
                  <a:gd name="connsiteY26" fmla="*/ 46339 h 25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078" h="254641">
                    <a:moveTo>
                      <a:pt x="324079" y="46339"/>
                    </a:moveTo>
                    <a:lnTo>
                      <a:pt x="324079" y="161735"/>
                    </a:lnTo>
                    <a:lnTo>
                      <a:pt x="300990" y="161735"/>
                    </a:lnTo>
                    <a:lnTo>
                      <a:pt x="300990" y="184823"/>
                    </a:lnTo>
                    <a:lnTo>
                      <a:pt x="254641" y="184823"/>
                    </a:lnTo>
                    <a:lnTo>
                      <a:pt x="254641" y="208074"/>
                    </a:lnTo>
                    <a:lnTo>
                      <a:pt x="115776" y="208074"/>
                    </a:lnTo>
                    <a:lnTo>
                      <a:pt x="115776" y="231543"/>
                    </a:lnTo>
                    <a:lnTo>
                      <a:pt x="92526" y="231543"/>
                    </a:lnTo>
                    <a:lnTo>
                      <a:pt x="92526" y="254641"/>
                    </a:lnTo>
                    <a:lnTo>
                      <a:pt x="69437" y="254641"/>
                    </a:lnTo>
                    <a:lnTo>
                      <a:pt x="69437" y="208445"/>
                    </a:lnTo>
                    <a:lnTo>
                      <a:pt x="46339" y="208445"/>
                    </a:lnTo>
                    <a:lnTo>
                      <a:pt x="46339" y="185195"/>
                    </a:lnTo>
                    <a:lnTo>
                      <a:pt x="23098" y="185195"/>
                    </a:lnTo>
                    <a:lnTo>
                      <a:pt x="23098" y="162106"/>
                    </a:lnTo>
                    <a:lnTo>
                      <a:pt x="0" y="162106"/>
                    </a:lnTo>
                    <a:lnTo>
                      <a:pt x="0" y="46339"/>
                    </a:lnTo>
                    <a:lnTo>
                      <a:pt x="23098" y="46339"/>
                    </a:lnTo>
                    <a:lnTo>
                      <a:pt x="23098" y="23089"/>
                    </a:lnTo>
                    <a:lnTo>
                      <a:pt x="69437" y="23089"/>
                    </a:lnTo>
                    <a:lnTo>
                      <a:pt x="69437" y="0"/>
                    </a:lnTo>
                    <a:lnTo>
                      <a:pt x="254641" y="0"/>
                    </a:lnTo>
                    <a:lnTo>
                      <a:pt x="254641" y="23089"/>
                    </a:lnTo>
                    <a:lnTo>
                      <a:pt x="300980" y="23089"/>
                    </a:lnTo>
                    <a:lnTo>
                      <a:pt x="300980" y="46339"/>
                    </a:lnTo>
                    <a:lnTo>
                      <a:pt x="324079" y="463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46" name="Graphic 23">
                <a:extLst>
                  <a:ext uri="{FF2B5EF4-FFF2-40B4-BE49-F238E27FC236}">
                    <a16:creationId xmlns:a16="http://schemas.microsoft.com/office/drawing/2014/main" id="{F0790A1A-FFCE-E708-F83B-7F938DD7322C}"/>
                  </a:ext>
                </a:extLst>
              </p:cNvPr>
              <p:cNvGrpSpPr/>
              <p:nvPr userDrawn="1"/>
            </p:nvGrpSpPr>
            <p:grpSpPr>
              <a:xfrm>
                <a:off x="4671700" y="4753730"/>
                <a:ext cx="231419" cy="46206"/>
                <a:chOff x="4671700" y="4753730"/>
                <a:chExt cx="231419" cy="46206"/>
              </a:xfrm>
              <a:solidFill>
                <a:srgbClr val="FF5445"/>
              </a:solidFill>
            </p:grpSpPr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33484BA0-14E4-81F1-6146-EB82371F6CEF}"/>
                    </a:ext>
                  </a:extLst>
                </p:cNvPr>
                <p:cNvSpPr/>
                <p:nvPr/>
              </p:nvSpPr>
              <p:spPr>
                <a:xfrm>
                  <a:off x="4856914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63 w 46205"/>
                    <a:gd name="connsiteY4" fmla="*/ 39443 h 46205"/>
                    <a:gd name="connsiteX5" fmla="*/ 0 w 46205"/>
                    <a:gd name="connsiteY5" fmla="*/ 23108 h 46205"/>
                    <a:gd name="connsiteX6" fmla="*/ 6763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9" y="46206"/>
                        <a:pt x="23108" y="46206"/>
                      </a:cubicBezTo>
                      <a:cubicBezTo>
                        <a:pt x="16726" y="46206"/>
                        <a:pt x="10944" y="43615"/>
                        <a:pt x="6763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3" name="Vrije vorm: vorm 62">
                  <a:extLst>
                    <a:ext uri="{FF2B5EF4-FFF2-40B4-BE49-F238E27FC236}">
                      <a16:creationId xmlns:a16="http://schemas.microsoft.com/office/drawing/2014/main" id="{437F497A-B4F5-F57D-3F71-03D55C060207}"/>
                    </a:ext>
                  </a:extLst>
                </p:cNvPr>
                <p:cNvSpPr/>
                <p:nvPr/>
              </p:nvSpPr>
              <p:spPr>
                <a:xfrm>
                  <a:off x="4764236" y="4753740"/>
                  <a:ext cx="46348" cy="46196"/>
                </a:xfrm>
                <a:custGeom>
                  <a:avLst/>
                  <a:gdLst>
                    <a:gd name="connsiteX0" fmla="*/ 23260 w 46348"/>
                    <a:gd name="connsiteY0" fmla="*/ 0 h 46196"/>
                    <a:gd name="connsiteX1" fmla="*/ 46349 w 46348"/>
                    <a:gd name="connsiteY1" fmla="*/ 23098 h 46196"/>
                    <a:gd name="connsiteX2" fmla="*/ 39586 w 46348"/>
                    <a:gd name="connsiteY2" fmla="*/ 39434 h 46196"/>
                    <a:gd name="connsiteX3" fmla="*/ 23251 w 46348"/>
                    <a:gd name="connsiteY3" fmla="*/ 46196 h 46196"/>
                    <a:gd name="connsiteX4" fmla="*/ 23089 w 46348"/>
                    <a:gd name="connsiteY4" fmla="*/ 46196 h 46196"/>
                    <a:gd name="connsiteX5" fmla="*/ 0 w 46348"/>
                    <a:gd name="connsiteY5" fmla="*/ 23108 h 46196"/>
                    <a:gd name="connsiteX6" fmla="*/ 6763 w 46348"/>
                    <a:gd name="connsiteY6" fmla="*/ 6772 h 46196"/>
                    <a:gd name="connsiteX7" fmla="*/ 23098 w 46348"/>
                    <a:gd name="connsiteY7" fmla="*/ 0 h 46196"/>
                    <a:gd name="connsiteX8" fmla="*/ 23260 w 46348"/>
                    <a:gd name="connsiteY8" fmla="*/ 0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48" h="46196">
                      <a:moveTo>
                        <a:pt x="23260" y="0"/>
                      </a:moveTo>
                      <a:cubicBezTo>
                        <a:pt x="36014" y="0"/>
                        <a:pt x="46349" y="10344"/>
                        <a:pt x="46349" y="23098"/>
                      </a:cubicBezTo>
                      <a:cubicBezTo>
                        <a:pt x="46349" y="29470"/>
                        <a:pt x="43758" y="35252"/>
                        <a:pt x="39586" y="39434"/>
                      </a:cubicBezTo>
                      <a:cubicBezTo>
                        <a:pt x="35404" y="43605"/>
                        <a:pt x="29623" y="46196"/>
                        <a:pt x="23251" y="46196"/>
                      </a:cubicBezTo>
                      <a:lnTo>
                        <a:pt x="23089" y="46196"/>
                      </a:lnTo>
                      <a:cubicBezTo>
                        <a:pt x="10335" y="46196"/>
                        <a:pt x="0" y="35862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098" y="0"/>
                      </a:cubicBezTo>
                      <a:lnTo>
                        <a:pt x="23260" y="0"/>
                      </a:lnTo>
                      <a:close/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4422ED3F-E564-B073-7285-3CEB913DE7AF}"/>
                    </a:ext>
                  </a:extLst>
                </p:cNvPr>
                <p:cNvSpPr/>
                <p:nvPr/>
              </p:nvSpPr>
              <p:spPr>
                <a:xfrm>
                  <a:off x="4671700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72 w 46205"/>
                    <a:gd name="connsiteY4" fmla="*/ 39443 h 46205"/>
                    <a:gd name="connsiteX5" fmla="*/ 0 w 46205"/>
                    <a:gd name="connsiteY5" fmla="*/ 23108 h 46205"/>
                    <a:gd name="connsiteX6" fmla="*/ 6772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0" y="46206"/>
                        <a:pt x="23108" y="46206"/>
                      </a:cubicBezTo>
                      <a:cubicBezTo>
                        <a:pt x="16735" y="46206"/>
                        <a:pt x="10954" y="43615"/>
                        <a:pt x="6772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72" y="6772"/>
                      </a:cubicBezTo>
                      <a:cubicBezTo>
                        <a:pt x="10954" y="2591"/>
                        <a:pt x="16735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47" name="Graphic 23">
                <a:extLst>
                  <a:ext uri="{FF2B5EF4-FFF2-40B4-BE49-F238E27FC236}">
                    <a16:creationId xmlns:a16="http://schemas.microsoft.com/office/drawing/2014/main" id="{251083D6-0962-7C6A-64E7-E10120BE6E33}"/>
                  </a:ext>
                </a:extLst>
              </p:cNvPr>
              <p:cNvGrpSpPr/>
              <p:nvPr userDrawn="1"/>
            </p:nvGrpSpPr>
            <p:grpSpPr>
              <a:xfrm>
                <a:off x="4601892" y="4638259"/>
                <a:ext cx="370550" cy="324097"/>
                <a:chOff x="4601892" y="4638259"/>
                <a:chExt cx="370550" cy="324097"/>
              </a:xfrm>
              <a:solidFill>
                <a:srgbClr val="235C71"/>
              </a:solidFill>
            </p:grpSpPr>
            <p:sp>
              <p:nvSpPr>
                <p:cNvPr id="48" name="Vrije vorm: vorm 47">
                  <a:extLst>
                    <a:ext uri="{FF2B5EF4-FFF2-40B4-BE49-F238E27FC236}">
                      <a16:creationId xmlns:a16="http://schemas.microsoft.com/office/drawing/2014/main" id="{515D3FF8-C784-AA1D-B3DA-47B526BE052C}"/>
                    </a:ext>
                  </a:extLst>
                </p:cNvPr>
                <p:cNvSpPr/>
                <p:nvPr/>
              </p:nvSpPr>
              <p:spPr>
                <a:xfrm>
                  <a:off x="4926123" y="4684455"/>
                  <a:ext cx="23107" cy="23250"/>
                </a:xfrm>
                <a:custGeom>
                  <a:avLst/>
                  <a:gdLst>
                    <a:gd name="connsiteX0" fmla="*/ 23108 w 23107"/>
                    <a:gd name="connsiteY0" fmla="*/ 22860 h 23250"/>
                    <a:gd name="connsiteX1" fmla="*/ 23108 w 23107"/>
                    <a:gd name="connsiteY1" fmla="*/ 23251 h 23250"/>
                    <a:gd name="connsiteX2" fmla="*/ 0 w 23107"/>
                    <a:gd name="connsiteY2" fmla="*/ 23251 h 23250"/>
                    <a:gd name="connsiteX3" fmla="*/ 0 w 23107"/>
                    <a:gd name="connsiteY3" fmla="*/ 0 h 23250"/>
                    <a:gd name="connsiteX4" fmla="*/ 23108 w 23107"/>
                    <a:gd name="connsiteY4" fmla="*/ 0 h 23250"/>
                    <a:gd name="connsiteX5" fmla="*/ 23108 w 23107"/>
                    <a:gd name="connsiteY5" fmla="*/ 22860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07" h="23250">
                      <a:moveTo>
                        <a:pt x="23108" y="22860"/>
                      </a:moveTo>
                      <a:lnTo>
                        <a:pt x="23108" y="23251"/>
                      </a:lnTo>
                      <a:lnTo>
                        <a:pt x="0" y="23251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2286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9" name="Vrije vorm: vorm 48">
                  <a:extLst>
                    <a:ext uri="{FF2B5EF4-FFF2-40B4-BE49-F238E27FC236}">
                      <a16:creationId xmlns:a16="http://schemas.microsoft.com/office/drawing/2014/main" id="{B43C5651-12EA-C291-17CD-60628B21A10D}"/>
                    </a:ext>
                  </a:extLst>
                </p:cNvPr>
                <p:cNvSpPr/>
                <p:nvPr/>
              </p:nvSpPr>
              <p:spPr>
                <a:xfrm>
                  <a:off x="4879783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1AAA042D-97F8-92F4-BFB3-F10AC1F0E891}"/>
                    </a:ext>
                  </a:extLst>
                </p:cNvPr>
                <p:cNvSpPr/>
                <p:nvPr/>
              </p:nvSpPr>
              <p:spPr>
                <a:xfrm>
                  <a:off x="4694579" y="4638259"/>
                  <a:ext cx="185204" cy="23107"/>
                </a:xfrm>
                <a:custGeom>
                  <a:avLst/>
                  <a:gdLst>
                    <a:gd name="connsiteX0" fmla="*/ 0 w 185204"/>
                    <a:gd name="connsiteY0" fmla="*/ 0 h 23107"/>
                    <a:gd name="connsiteX1" fmla="*/ 185204 w 185204"/>
                    <a:gd name="connsiteY1" fmla="*/ 0 h 23107"/>
                    <a:gd name="connsiteX2" fmla="*/ 185204 w 185204"/>
                    <a:gd name="connsiteY2" fmla="*/ 23108 h 23107"/>
                    <a:gd name="connsiteX3" fmla="*/ 0 w 185204"/>
                    <a:gd name="connsiteY3" fmla="*/ 23108 h 2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204" h="23107">
                      <a:moveTo>
                        <a:pt x="0" y="0"/>
                      </a:moveTo>
                      <a:lnTo>
                        <a:pt x="185204" y="0"/>
                      </a:lnTo>
                      <a:lnTo>
                        <a:pt x="185204" y="23108"/>
                      </a:lnTo>
                      <a:lnTo>
                        <a:pt x="0" y="2310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1" name="Vrije vorm: vorm 50">
                  <a:extLst>
                    <a:ext uri="{FF2B5EF4-FFF2-40B4-BE49-F238E27FC236}">
                      <a16:creationId xmlns:a16="http://schemas.microsoft.com/office/drawing/2014/main" id="{D7EEA10F-314E-ECC6-E7E8-7D9F7A42C90E}"/>
                    </a:ext>
                  </a:extLst>
                </p:cNvPr>
                <p:cNvSpPr/>
                <p:nvPr/>
              </p:nvSpPr>
              <p:spPr>
                <a:xfrm>
                  <a:off x="4717668" y="4892909"/>
                  <a:ext cx="23250" cy="23098"/>
                </a:xfrm>
                <a:custGeom>
                  <a:avLst/>
                  <a:gdLst>
                    <a:gd name="connsiteX0" fmla="*/ 0 w 23250"/>
                    <a:gd name="connsiteY0" fmla="*/ 0 h 23098"/>
                    <a:gd name="connsiteX1" fmla="*/ 23251 w 23250"/>
                    <a:gd name="connsiteY1" fmla="*/ 0 h 23098"/>
                    <a:gd name="connsiteX2" fmla="*/ 23251 w 23250"/>
                    <a:gd name="connsiteY2" fmla="*/ 23098 h 23098"/>
                    <a:gd name="connsiteX3" fmla="*/ 0 w 23250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23098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B0A662D-68DB-DCA1-D228-E11F6A53FBBD}"/>
                    </a:ext>
                  </a:extLst>
                </p:cNvPr>
                <p:cNvSpPr/>
                <p:nvPr/>
              </p:nvSpPr>
              <p:spPr>
                <a:xfrm>
                  <a:off x="4671472" y="4869821"/>
                  <a:ext cx="46196" cy="92535"/>
                </a:xfrm>
                <a:custGeom>
                  <a:avLst/>
                  <a:gdLst>
                    <a:gd name="connsiteX0" fmla="*/ 46196 w 46196"/>
                    <a:gd name="connsiteY0" fmla="*/ 46196 h 92535"/>
                    <a:gd name="connsiteX1" fmla="*/ 46196 w 46196"/>
                    <a:gd name="connsiteY1" fmla="*/ 69447 h 92535"/>
                    <a:gd name="connsiteX2" fmla="*/ 23108 w 46196"/>
                    <a:gd name="connsiteY2" fmla="*/ 69447 h 92535"/>
                    <a:gd name="connsiteX3" fmla="*/ 23108 w 46196"/>
                    <a:gd name="connsiteY3" fmla="*/ 92535 h 92535"/>
                    <a:gd name="connsiteX4" fmla="*/ 0 w 46196"/>
                    <a:gd name="connsiteY4" fmla="*/ 92535 h 92535"/>
                    <a:gd name="connsiteX5" fmla="*/ 0 w 46196"/>
                    <a:gd name="connsiteY5" fmla="*/ 0 h 92535"/>
                    <a:gd name="connsiteX6" fmla="*/ 23108 w 46196"/>
                    <a:gd name="connsiteY6" fmla="*/ 0 h 92535"/>
                    <a:gd name="connsiteX7" fmla="*/ 23108 w 46196"/>
                    <a:gd name="connsiteY7" fmla="*/ 46196 h 92535"/>
                    <a:gd name="connsiteX8" fmla="*/ 46196 w 46196"/>
                    <a:gd name="connsiteY8" fmla="*/ 46196 h 92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" h="92535">
                      <a:moveTo>
                        <a:pt x="46196" y="46196"/>
                      </a:moveTo>
                      <a:lnTo>
                        <a:pt x="46196" y="69447"/>
                      </a:lnTo>
                      <a:lnTo>
                        <a:pt x="23108" y="69447"/>
                      </a:lnTo>
                      <a:lnTo>
                        <a:pt x="23108" y="92535"/>
                      </a:lnTo>
                      <a:lnTo>
                        <a:pt x="0" y="92535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46196"/>
                      </a:lnTo>
                      <a:lnTo>
                        <a:pt x="46196" y="4619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3" name="Vrije vorm: vorm 52">
                  <a:extLst>
                    <a:ext uri="{FF2B5EF4-FFF2-40B4-BE49-F238E27FC236}">
                      <a16:creationId xmlns:a16="http://schemas.microsoft.com/office/drawing/2014/main" id="{045FC342-C241-BD80-C630-230E9ECC2AB7}"/>
                    </a:ext>
                  </a:extLst>
                </p:cNvPr>
                <p:cNvSpPr/>
                <p:nvPr/>
              </p:nvSpPr>
              <p:spPr>
                <a:xfrm>
                  <a:off x="4648231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4" name="Vrije vorm: vorm 53">
                  <a:extLst>
                    <a:ext uri="{FF2B5EF4-FFF2-40B4-BE49-F238E27FC236}">
                      <a16:creationId xmlns:a16="http://schemas.microsoft.com/office/drawing/2014/main" id="{99E1EEB4-1C26-9D49-FD85-E9A5BC1AE15E}"/>
                    </a:ext>
                  </a:extLst>
                </p:cNvPr>
                <p:cNvSpPr/>
                <p:nvPr/>
              </p:nvSpPr>
              <p:spPr>
                <a:xfrm>
                  <a:off x="4648231" y="4846570"/>
                  <a:ext cx="23240" cy="23250"/>
                </a:xfrm>
                <a:custGeom>
                  <a:avLst/>
                  <a:gdLst>
                    <a:gd name="connsiteX0" fmla="*/ 0 w 23240"/>
                    <a:gd name="connsiteY0" fmla="*/ 0 h 23250"/>
                    <a:gd name="connsiteX1" fmla="*/ 23241 w 23240"/>
                    <a:gd name="connsiteY1" fmla="*/ 0 h 23250"/>
                    <a:gd name="connsiteX2" fmla="*/ 23241 w 23240"/>
                    <a:gd name="connsiteY2" fmla="*/ 23251 h 23250"/>
                    <a:gd name="connsiteX3" fmla="*/ 0 w 23240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0" h="23250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5" name="Vrije vorm: vorm 54">
                  <a:extLst>
                    <a:ext uri="{FF2B5EF4-FFF2-40B4-BE49-F238E27FC236}">
                      <a16:creationId xmlns:a16="http://schemas.microsoft.com/office/drawing/2014/main" id="{8AD03919-C11E-D8DD-EE49-DC2726EA0BF6}"/>
                    </a:ext>
                  </a:extLst>
                </p:cNvPr>
                <p:cNvSpPr/>
                <p:nvPr/>
              </p:nvSpPr>
              <p:spPr>
                <a:xfrm>
                  <a:off x="4625133" y="4823482"/>
                  <a:ext cx="23098" cy="23088"/>
                </a:xfrm>
                <a:custGeom>
                  <a:avLst/>
                  <a:gdLst>
                    <a:gd name="connsiteX0" fmla="*/ 0 w 23098"/>
                    <a:gd name="connsiteY0" fmla="*/ 0 h 23088"/>
                    <a:gd name="connsiteX1" fmla="*/ 23098 w 23098"/>
                    <a:gd name="connsiteY1" fmla="*/ 0 h 23088"/>
                    <a:gd name="connsiteX2" fmla="*/ 23098 w 23098"/>
                    <a:gd name="connsiteY2" fmla="*/ 23089 h 23088"/>
                    <a:gd name="connsiteX3" fmla="*/ 0 w 23098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088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FD94AAE7-A2E0-8FFD-1044-FE961881A79A}"/>
                    </a:ext>
                  </a:extLst>
                </p:cNvPr>
                <p:cNvSpPr/>
                <p:nvPr/>
              </p:nvSpPr>
              <p:spPr>
                <a:xfrm>
                  <a:off x="4625133" y="4684455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7" name="Vrije vorm: vorm 56">
                  <a:extLst>
                    <a:ext uri="{FF2B5EF4-FFF2-40B4-BE49-F238E27FC236}">
                      <a16:creationId xmlns:a16="http://schemas.microsoft.com/office/drawing/2014/main" id="{55BF11C3-8D1E-6033-46E9-50A1F69F93A4}"/>
                    </a:ext>
                  </a:extLst>
                </p:cNvPr>
                <p:cNvSpPr/>
                <p:nvPr/>
              </p:nvSpPr>
              <p:spPr>
                <a:xfrm>
                  <a:off x="4601892" y="4707705"/>
                  <a:ext cx="23241" cy="115776"/>
                </a:xfrm>
                <a:custGeom>
                  <a:avLst/>
                  <a:gdLst>
                    <a:gd name="connsiteX0" fmla="*/ 0 w 23241"/>
                    <a:gd name="connsiteY0" fmla="*/ 0 h 115776"/>
                    <a:gd name="connsiteX1" fmla="*/ 23241 w 23241"/>
                    <a:gd name="connsiteY1" fmla="*/ 0 h 115776"/>
                    <a:gd name="connsiteX2" fmla="*/ 23241 w 23241"/>
                    <a:gd name="connsiteY2" fmla="*/ 115776 h 115776"/>
                    <a:gd name="connsiteX3" fmla="*/ 0 w 23241"/>
                    <a:gd name="connsiteY3" fmla="*/ 115776 h 11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1" h="115776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115776"/>
                      </a:lnTo>
                      <a:lnTo>
                        <a:pt x="0" y="11577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8" name="Vrije vorm: vorm 57">
                  <a:extLst>
                    <a:ext uri="{FF2B5EF4-FFF2-40B4-BE49-F238E27FC236}">
                      <a16:creationId xmlns:a16="http://schemas.microsoft.com/office/drawing/2014/main" id="{C91DB185-E23D-8868-B001-D1235BC189A0}"/>
                    </a:ext>
                  </a:extLst>
                </p:cNvPr>
                <p:cNvSpPr/>
                <p:nvPr/>
              </p:nvSpPr>
              <p:spPr>
                <a:xfrm>
                  <a:off x="4741252" y="4869287"/>
                  <a:ext cx="138493" cy="23098"/>
                </a:xfrm>
                <a:custGeom>
                  <a:avLst/>
                  <a:gdLst>
                    <a:gd name="connsiteX0" fmla="*/ 0 w 138493"/>
                    <a:gd name="connsiteY0" fmla="*/ 0 h 23098"/>
                    <a:gd name="connsiteX1" fmla="*/ 138494 w 138493"/>
                    <a:gd name="connsiteY1" fmla="*/ 0 h 23098"/>
                    <a:gd name="connsiteX2" fmla="*/ 138494 w 138493"/>
                    <a:gd name="connsiteY2" fmla="*/ 23098 h 23098"/>
                    <a:gd name="connsiteX3" fmla="*/ 0 w 138493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93" h="23098">
                      <a:moveTo>
                        <a:pt x="0" y="0"/>
                      </a:moveTo>
                      <a:lnTo>
                        <a:pt x="138494" y="0"/>
                      </a:lnTo>
                      <a:lnTo>
                        <a:pt x="138494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9" name="Vrije vorm: vorm 58">
                  <a:extLst>
                    <a:ext uri="{FF2B5EF4-FFF2-40B4-BE49-F238E27FC236}">
                      <a16:creationId xmlns:a16="http://schemas.microsoft.com/office/drawing/2014/main" id="{5BD20ADD-41EA-7867-0FF3-AF81A17027C3}"/>
                    </a:ext>
                  </a:extLst>
                </p:cNvPr>
                <p:cNvSpPr/>
                <p:nvPr/>
              </p:nvSpPr>
              <p:spPr>
                <a:xfrm>
                  <a:off x="4879755" y="4846189"/>
                  <a:ext cx="46339" cy="23098"/>
                </a:xfrm>
                <a:custGeom>
                  <a:avLst/>
                  <a:gdLst>
                    <a:gd name="connsiteX0" fmla="*/ 0 w 46339"/>
                    <a:gd name="connsiteY0" fmla="*/ 0 h 23098"/>
                    <a:gd name="connsiteX1" fmla="*/ 46339 w 46339"/>
                    <a:gd name="connsiteY1" fmla="*/ 0 h 23098"/>
                    <a:gd name="connsiteX2" fmla="*/ 46339 w 46339"/>
                    <a:gd name="connsiteY2" fmla="*/ 23098 h 23098"/>
                    <a:gd name="connsiteX3" fmla="*/ 0 w 46339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9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4452B5A6-BDD7-B2C9-838F-3BAE2858052F}"/>
                    </a:ext>
                  </a:extLst>
                </p:cNvPr>
                <p:cNvSpPr/>
                <p:nvPr/>
              </p:nvSpPr>
              <p:spPr>
                <a:xfrm>
                  <a:off x="4926094" y="4822948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6258CCE-E490-7F1B-E34B-4430F23E085A}"/>
                    </a:ext>
                  </a:extLst>
                </p:cNvPr>
                <p:cNvSpPr/>
                <p:nvPr/>
              </p:nvSpPr>
              <p:spPr>
                <a:xfrm>
                  <a:off x="4949192" y="4707439"/>
                  <a:ext cx="23250" cy="115509"/>
                </a:xfrm>
                <a:custGeom>
                  <a:avLst/>
                  <a:gdLst>
                    <a:gd name="connsiteX0" fmla="*/ 0 w 23250"/>
                    <a:gd name="connsiteY0" fmla="*/ 0 h 115509"/>
                    <a:gd name="connsiteX1" fmla="*/ 23251 w 23250"/>
                    <a:gd name="connsiteY1" fmla="*/ 0 h 115509"/>
                    <a:gd name="connsiteX2" fmla="*/ 23251 w 23250"/>
                    <a:gd name="connsiteY2" fmla="*/ 115510 h 115509"/>
                    <a:gd name="connsiteX3" fmla="*/ 0 w 23250"/>
                    <a:gd name="connsiteY3" fmla="*/ 115510 h 11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115509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115510"/>
                      </a:lnTo>
                      <a:lnTo>
                        <a:pt x="0" y="11551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8B8A0436-6D79-3398-622E-995BF2D6E098}"/>
              </a:ext>
            </a:extLst>
          </p:cNvPr>
          <p:cNvGrpSpPr/>
          <p:nvPr/>
        </p:nvGrpSpPr>
        <p:grpSpPr>
          <a:xfrm>
            <a:off x="2162704" y="3944409"/>
            <a:ext cx="1781704" cy="1781704"/>
            <a:chOff x="2162704" y="3944409"/>
            <a:chExt cx="1781704" cy="1781704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7CB23473-97CF-042C-26C2-6369788DCC8E}"/>
                </a:ext>
              </a:extLst>
            </p:cNvPr>
            <p:cNvSpPr/>
            <p:nvPr userDrawn="1"/>
          </p:nvSpPr>
          <p:spPr>
            <a:xfrm>
              <a:off x="2162704" y="3944409"/>
              <a:ext cx="1781704" cy="17817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77E2AAB6-2761-6990-0311-80D6DBC4B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21352" y="4427801"/>
              <a:ext cx="1267878" cy="811442"/>
            </a:xfrm>
            <a:prstGeom prst="rect">
              <a:avLst/>
            </a:prstGeom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60AF37E1-BE53-2CC5-7426-6CBB1691B577}"/>
              </a:ext>
            </a:extLst>
          </p:cNvPr>
          <p:cNvGrpSpPr/>
          <p:nvPr/>
        </p:nvGrpSpPr>
        <p:grpSpPr>
          <a:xfrm>
            <a:off x="380999" y="3944409"/>
            <a:ext cx="1781704" cy="1781704"/>
            <a:chOff x="380999" y="3944409"/>
            <a:chExt cx="1781704" cy="1781704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651FE35E-8844-5F36-95E3-B78CE8F4F6FE}"/>
                </a:ext>
              </a:extLst>
            </p:cNvPr>
            <p:cNvSpPr/>
            <p:nvPr userDrawn="1"/>
          </p:nvSpPr>
          <p:spPr>
            <a:xfrm>
              <a:off x="380999" y="3944409"/>
              <a:ext cx="1781704" cy="1781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718CC6B9-D9C7-1700-5446-CC2FAC80D93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2913" y="4405824"/>
              <a:ext cx="1257186" cy="859564"/>
              <a:chOff x="-1096056" y="4398423"/>
              <a:chExt cx="716356" cy="489787"/>
            </a:xfrm>
          </p:grpSpPr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A270067-0CFC-CD26-3E51-00D7E493CA80}"/>
                  </a:ext>
                </a:extLst>
              </p:cNvPr>
              <p:cNvSpPr/>
              <p:nvPr/>
            </p:nvSpPr>
            <p:spPr>
              <a:xfrm>
                <a:off x="-855330" y="4802264"/>
                <a:ext cx="228152" cy="76952"/>
              </a:xfrm>
              <a:custGeom>
                <a:avLst/>
                <a:gdLst>
                  <a:gd name="connsiteX0" fmla="*/ 0 w 228152"/>
                  <a:gd name="connsiteY0" fmla="*/ 0 h 76952"/>
                  <a:gd name="connsiteX1" fmla="*/ 228152 w 228152"/>
                  <a:gd name="connsiteY1" fmla="*/ 0 h 76952"/>
                  <a:gd name="connsiteX2" fmla="*/ 228152 w 228152"/>
                  <a:gd name="connsiteY2" fmla="*/ 76952 h 76952"/>
                  <a:gd name="connsiteX3" fmla="*/ 0 w 228152"/>
                  <a:gd name="connsiteY3" fmla="*/ 76952 h 7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152" h="76952">
                    <a:moveTo>
                      <a:pt x="0" y="0"/>
                    </a:moveTo>
                    <a:lnTo>
                      <a:pt x="228152" y="0"/>
                    </a:lnTo>
                    <a:lnTo>
                      <a:pt x="228152" y="76952"/>
                    </a:lnTo>
                    <a:lnTo>
                      <a:pt x="0" y="769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BCCDE36A-19AB-0A7C-CF11-F44ADB1F73B6}"/>
                  </a:ext>
                </a:extLst>
              </p:cNvPr>
              <p:cNvSpPr/>
              <p:nvPr/>
            </p:nvSpPr>
            <p:spPr>
              <a:xfrm>
                <a:off x="-1096056" y="4398423"/>
                <a:ext cx="716356" cy="489787"/>
              </a:xfrm>
              <a:custGeom>
                <a:avLst/>
                <a:gdLst>
                  <a:gd name="connsiteX0" fmla="*/ 623230 w 716356"/>
                  <a:gd name="connsiteY0" fmla="*/ 350158 h 489787"/>
                  <a:gd name="connsiteX1" fmla="*/ 93126 w 716356"/>
                  <a:gd name="connsiteY1" fmla="*/ 350158 h 489787"/>
                  <a:gd name="connsiteX2" fmla="*/ 93126 w 716356"/>
                  <a:gd name="connsiteY2" fmla="*/ 35824 h 489787"/>
                  <a:gd name="connsiteX3" fmla="*/ 623230 w 716356"/>
                  <a:gd name="connsiteY3" fmla="*/ 35824 h 489787"/>
                  <a:gd name="connsiteX4" fmla="*/ 623230 w 716356"/>
                  <a:gd name="connsiteY4" fmla="*/ 350158 h 489787"/>
                  <a:gd name="connsiteX5" fmla="*/ 263833 w 716356"/>
                  <a:gd name="connsiteY5" fmla="*/ 465992 h 489787"/>
                  <a:gd name="connsiteX6" fmla="*/ 294989 w 716356"/>
                  <a:gd name="connsiteY6" fmla="*/ 436550 h 489787"/>
                  <a:gd name="connsiteX7" fmla="*/ 424729 w 716356"/>
                  <a:gd name="connsiteY7" fmla="*/ 436550 h 489787"/>
                  <a:gd name="connsiteX8" fmla="*/ 454028 w 716356"/>
                  <a:gd name="connsiteY8" fmla="*/ 467297 h 489787"/>
                  <a:gd name="connsiteX9" fmla="*/ 263833 w 716356"/>
                  <a:gd name="connsiteY9" fmla="*/ 465992 h 489787"/>
                  <a:gd name="connsiteX10" fmla="*/ 706041 w 716356"/>
                  <a:gd name="connsiteY10" fmla="*/ 447227 h 489787"/>
                  <a:gd name="connsiteX11" fmla="*/ 655034 w 716356"/>
                  <a:gd name="connsiteY11" fmla="*/ 395430 h 489787"/>
                  <a:gd name="connsiteX12" fmla="*/ 652243 w 716356"/>
                  <a:gd name="connsiteY12" fmla="*/ 388696 h 489787"/>
                  <a:gd name="connsiteX13" fmla="*/ 652243 w 716356"/>
                  <a:gd name="connsiteY13" fmla="*/ 27222 h 489787"/>
                  <a:gd name="connsiteX14" fmla="*/ 625021 w 716356"/>
                  <a:gd name="connsiteY14" fmla="*/ 0 h 489787"/>
                  <a:gd name="connsiteX15" fmla="*/ 88611 w 716356"/>
                  <a:gd name="connsiteY15" fmla="*/ 0 h 489787"/>
                  <a:gd name="connsiteX16" fmla="*/ 60960 w 716356"/>
                  <a:gd name="connsiteY16" fmla="*/ 27661 h 489787"/>
                  <a:gd name="connsiteX17" fmla="*/ 63970 w 716356"/>
                  <a:gd name="connsiteY17" fmla="*/ 389773 h 489787"/>
                  <a:gd name="connsiteX18" fmla="*/ 61103 w 716356"/>
                  <a:gd name="connsiteY18" fmla="*/ 395726 h 489787"/>
                  <a:gd name="connsiteX19" fmla="*/ 9811 w 716356"/>
                  <a:gd name="connsiteY19" fmla="*/ 447799 h 489787"/>
                  <a:gd name="connsiteX20" fmla="*/ 0 w 716356"/>
                  <a:gd name="connsiteY20" fmla="*/ 461267 h 489787"/>
                  <a:gd name="connsiteX21" fmla="*/ 0 w 716356"/>
                  <a:gd name="connsiteY21" fmla="*/ 466354 h 489787"/>
                  <a:gd name="connsiteX22" fmla="*/ 15545 w 716356"/>
                  <a:gd name="connsiteY22" fmla="*/ 487842 h 489787"/>
                  <a:gd name="connsiteX23" fmla="*/ 19983 w 716356"/>
                  <a:gd name="connsiteY23" fmla="*/ 489709 h 489787"/>
                  <a:gd name="connsiteX24" fmla="*/ 22203 w 716356"/>
                  <a:gd name="connsiteY24" fmla="*/ 489709 h 489787"/>
                  <a:gd name="connsiteX25" fmla="*/ 694144 w 716356"/>
                  <a:gd name="connsiteY25" fmla="*/ 489709 h 489787"/>
                  <a:gd name="connsiteX26" fmla="*/ 702031 w 716356"/>
                  <a:gd name="connsiteY26" fmla="*/ 486842 h 489787"/>
                  <a:gd name="connsiteX27" fmla="*/ 716356 w 716356"/>
                  <a:gd name="connsiteY27" fmla="*/ 466354 h 489787"/>
                  <a:gd name="connsiteX28" fmla="*/ 716356 w 716356"/>
                  <a:gd name="connsiteY28" fmla="*/ 461267 h 489787"/>
                  <a:gd name="connsiteX29" fmla="*/ 706041 w 716356"/>
                  <a:gd name="connsiteY29" fmla="*/ 447227 h 4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6356" h="489787">
                    <a:moveTo>
                      <a:pt x="623230" y="350158"/>
                    </a:moveTo>
                    <a:lnTo>
                      <a:pt x="93126" y="350158"/>
                    </a:lnTo>
                    <a:lnTo>
                      <a:pt x="93126" y="35824"/>
                    </a:lnTo>
                    <a:lnTo>
                      <a:pt x="623230" y="35824"/>
                    </a:lnTo>
                    <a:lnTo>
                      <a:pt x="623230" y="350158"/>
                    </a:lnTo>
                    <a:close/>
                    <a:moveTo>
                      <a:pt x="263833" y="465992"/>
                    </a:moveTo>
                    <a:lnTo>
                      <a:pt x="294989" y="436550"/>
                    </a:lnTo>
                    <a:lnTo>
                      <a:pt x="424729" y="436550"/>
                    </a:lnTo>
                    <a:lnTo>
                      <a:pt x="454028" y="467297"/>
                    </a:lnTo>
                    <a:lnTo>
                      <a:pt x="263833" y="465992"/>
                    </a:lnTo>
                    <a:close/>
                    <a:moveTo>
                      <a:pt x="706041" y="447227"/>
                    </a:moveTo>
                    <a:cubicBezTo>
                      <a:pt x="689210" y="429749"/>
                      <a:pt x="672160" y="412623"/>
                      <a:pt x="655034" y="395430"/>
                    </a:cubicBezTo>
                    <a:cubicBezTo>
                      <a:pt x="653215" y="393668"/>
                      <a:pt x="652205" y="391239"/>
                      <a:pt x="652243" y="388696"/>
                    </a:cubicBezTo>
                    <a:lnTo>
                      <a:pt x="652243" y="27222"/>
                    </a:lnTo>
                    <a:cubicBezTo>
                      <a:pt x="652243" y="12192"/>
                      <a:pt x="640051" y="0"/>
                      <a:pt x="625021" y="0"/>
                    </a:cubicBezTo>
                    <a:lnTo>
                      <a:pt x="88611" y="0"/>
                    </a:lnTo>
                    <a:cubicBezTo>
                      <a:pt x="73343" y="0"/>
                      <a:pt x="60960" y="12382"/>
                      <a:pt x="60960" y="27661"/>
                    </a:cubicBezTo>
                    <a:lnTo>
                      <a:pt x="63970" y="389773"/>
                    </a:lnTo>
                    <a:cubicBezTo>
                      <a:pt x="63779" y="392049"/>
                      <a:pt x="62760" y="394164"/>
                      <a:pt x="61103" y="395726"/>
                    </a:cubicBezTo>
                    <a:cubicBezTo>
                      <a:pt x="43910" y="412985"/>
                      <a:pt x="26718" y="430254"/>
                      <a:pt x="9811" y="447799"/>
                    </a:cubicBezTo>
                    <a:cubicBezTo>
                      <a:pt x="6220" y="452047"/>
                      <a:pt x="2943" y="456552"/>
                      <a:pt x="0" y="461267"/>
                    </a:cubicBezTo>
                    <a:lnTo>
                      <a:pt x="0" y="466354"/>
                    </a:lnTo>
                    <a:cubicBezTo>
                      <a:pt x="2915" y="474907"/>
                      <a:pt x="8325" y="482394"/>
                      <a:pt x="15545" y="487842"/>
                    </a:cubicBezTo>
                    <a:cubicBezTo>
                      <a:pt x="16897" y="488728"/>
                      <a:pt x="18402" y="489356"/>
                      <a:pt x="19983" y="489709"/>
                    </a:cubicBezTo>
                    <a:cubicBezTo>
                      <a:pt x="20717" y="489814"/>
                      <a:pt x="21469" y="489814"/>
                      <a:pt x="22203" y="489709"/>
                    </a:cubicBezTo>
                    <a:lnTo>
                      <a:pt x="694144" y="489709"/>
                    </a:lnTo>
                    <a:cubicBezTo>
                      <a:pt x="697049" y="489795"/>
                      <a:pt x="699868" y="488775"/>
                      <a:pt x="702031" y="486842"/>
                    </a:cubicBezTo>
                    <a:cubicBezTo>
                      <a:pt x="708574" y="481441"/>
                      <a:pt x="713527" y="474355"/>
                      <a:pt x="716356" y="466354"/>
                    </a:cubicBezTo>
                    <a:lnTo>
                      <a:pt x="716356" y="461267"/>
                    </a:lnTo>
                    <a:cubicBezTo>
                      <a:pt x="713242" y="456352"/>
                      <a:pt x="709794" y="451666"/>
                      <a:pt x="706041" y="447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FE051786-666D-46DC-5C6B-FF44EF7CA710}"/>
                  </a:ext>
                </a:extLst>
              </p:cNvPr>
              <p:cNvSpPr/>
              <p:nvPr/>
            </p:nvSpPr>
            <p:spPr>
              <a:xfrm>
                <a:off x="-1003015" y="4431941"/>
                <a:ext cx="530742" cy="319849"/>
              </a:xfrm>
              <a:custGeom>
                <a:avLst/>
                <a:gdLst>
                  <a:gd name="connsiteX0" fmla="*/ 0 w 530742"/>
                  <a:gd name="connsiteY0" fmla="*/ 0 h 319849"/>
                  <a:gd name="connsiteX1" fmla="*/ 530743 w 530742"/>
                  <a:gd name="connsiteY1" fmla="*/ 0 h 319849"/>
                  <a:gd name="connsiteX2" fmla="*/ 530743 w 530742"/>
                  <a:gd name="connsiteY2" fmla="*/ 319850 h 319849"/>
                  <a:gd name="connsiteX3" fmla="*/ 0 w 530742"/>
                  <a:gd name="connsiteY3" fmla="*/ 319850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42" h="319849">
                    <a:moveTo>
                      <a:pt x="0" y="0"/>
                    </a:moveTo>
                    <a:lnTo>
                      <a:pt x="530743" y="0"/>
                    </a:lnTo>
                    <a:lnTo>
                      <a:pt x="530743" y="319850"/>
                    </a:lnTo>
                    <a:lnTo>
                      <a:pt x="0" y="3198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538B2999-F25E-FF4C-DBA9-FA6D763B2EFF}"/>
                  </a:ext>
                </a:extLst>
              </p:cNvPr>
              <p:cNvSpPr/>
              <p:nvPr/>
            </p:nvSpPr>
            <p:spPr>
              <a:xfrm>
                <a:off x="-826841" y="4472737"/>
                <a:ext cx="171183" cy="230981"/>
              </a:xfrm>
              <a:custGeom>
                <a:avLst/>
                <a:gdLst>
                  <a:gd name="connsiteX0" fmla="*/ 49416 w 171183"/>
                  <a:gd name="connsiteY0" fmla="*/ 230981 h 230981"/>
                  <a:gd name="connsiteX1" fmla="*/ 112462 w 171183"/>
                  <a:gd name="connsiteY1" fmla="*/ 230981 h 230981"/>
                  <a:gd name="connsiteX2" fmla="*/ 112462 w 171183"/>
                  <a:gd name="connsiteY2" fmla="*/ 175365 h 230981"/>
                  <a:gd name="connsiteX3" fmla="*/ 49416 w 171183"/>
                  <a:gd name="connsiteY3" fmla="*/ 175365 h 230981"/>
                  <a:gd name="connsiteX4" fmla="*/ 49416 w 171183"/>
                  <a:gd name="connsiteY4" fmla="*/ 230981 h 230981"/>
                  <a:gd name="connsiteX5" fmla="*/ 114405 w 171183"/>
                  <a:gd name="connsiteY5" fmla="*/ 140122 h 230981"/>
                  <a:gd name="connsiteX6" fmla="*/ 134160 w 171183"/>
                  <a:gd name="connsiteY6" fmla="*/ 120215 h 230981"/>
                  <a:gd name="connsiteX7" fmla="*/ 163897 w 171183"/>
                  <a:gd name="connsiteY7" fmla="*/ 90316 h 230981"/>
                  <a:gd name="connsiteX8" fmla="*/ 171183 w 171183"/>
                  <a:gd name="connsiteY8" fmla="*/ 64913 h 230981"/>
                  <a:gd name="connsiteX9" fmla="*/ 142980 w 171183"/>
                  <a:gd name="connsiteY9" fmla="*/ 14097 h 230981"/>
                  <a:gd name="connsiteX10" fmla="*/ 88459 w 171183"/>
                  <a:gd name="connsiteY10" fmla="*/ 0 h 230981"/>
                  <a:gd name="connsiteX11" fmla="*/ 24089 w 171183"/>
                  <a:gd name="connsiteY11" fmla="*/ 20212 h 230981"/>
                  <a:gd name="connsiteX12" fmla="*/ 0 w 171183"/>
                  <a:gd name="connsiteY12" fmla="*/ 73590 h 230981"/>
                  <a:gd name="connsiteX13" fmla="*/ 60112 w 171183"/>
                  <a:gd name="connsiteY13" fmla="*/ 81020 h 230981"/>
                  <a:gd name="connsiteX14" fmla="*/ 69323 w 171183"/>
                  <a:gd name="connsiteY14" fmla="*/ 55616 h 230981"/>
                  <a:gd name="connsiteX15" fmla="*/ 87525 w 171183"/>
                  <a:gd name="connsiteY15" fmla="*/ 48330 h 230981"/>
                  <a:gd name="connsiteX16" fmla="*/ 102784 w 171183"/>
                  <a:gd name="connsiteY16" fmla="*/ 53054 h 230981"/>
                  <a:gd name="connsiteX17" fmla="*/ 107823 w 171183"/>
                  <a:gd name="connsiteY17" fmla="*/ 66304 h 230981"/>
                  <a:gd name="connsiteX18" fmla="*/ 95269 w 171183"/>
                  <a:gd name="connsiteY18" fmla="*/ 85049 h 230981"/>
                  <a:gd name="connsiteX19" fmla="*/ 64980 w 171183"/>
                  <a:gd name="connsiteY19" fmla="*/ 112319 h 230981"/>
                  <a:gd name="connsiteX20" fmla="*/ 54835 w 171183"/>
                  <a:gd name="connsiteY20" fmla="*/ 129435 h 230981"/>
                  <a:gd name="connsiteX21" fmla="*/ 51435 w 171183"/>
                  <a:gd name="connsiteY21" fmla="*/ 153829 h 230981"/>
                  <a:gd name="connsiteX22" fmla="*/ 51435 w 171183"/>
                  <a:gd name="connsiteY22" fmla="*/ 159715 h 230981"/>
                  <a:gd name="connsiteX23" fmla="*/ 110299 w 171183"/>
                  <a:gd name="connsiteY23" fmla="*/ 159715 h 230981"/>
                  <a:gd name="connsiteX24" fmla="*/ 114405 w 171183"/>
                  <a:gd name="connsiteY24" fmla="*/ 140122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183" h="230981">
                    <a:moveTo>
                      <a:pt x="49416" y="230981"/>
                    </a:moveTo>
                    <a:lnTo>
                      <a:pt x="112462" y="230981"/>
                    </a:lnTo>
                    <a:lnTo>
                      <a:pt x="112462" y="175365"/>
                    </a:lnTo>
                    <a:lnTo>
                      <a:pt x="49416" y="175365"/>
                    </a:lnTo>
                    <a:lnTo>
                      <a:pt x="49416" y="230981"/>
                    </a:lnTo>
                    <a:close/>
                    <a:moveTo>
                      <a:pt x="114405" y="140122"/>
                    </a:moveTo>
                    <a:cubicBezTo>
                      <a:pt x="117138" y="135112"/>
                      <a:pt x="123730" y="128473"/>
                      <a:pt x="134160" y="120215"/>
                    </a:cubicBezTo>
                    <a:cubicBezTo>
                      <a:pt x="149133" y="108442"/>
                      <a:pt x="159039" y="98479"/>
                      <a:pt x="163897" y="90316"/>
                    </a:cubicBezTo>
                    <a:cubicBezTo>
                      <a:pt x="168754" y="82153"/>
                      <a:pt x="171183" y="73695"/>
                      <a:pt x="171183" y="64913"/>
                    </a:cubicBezTo>
                    <a:cubicBezTo>
                      <a:pt x="171183" y="43739"/>
                      <a:pt x="161782" y="26803"/>
                      <a:pt x="142980" y="14097"/>
                    </a:cubicBezTo>
                    <a:cubicBezTo>
                      <a:pt x="129140" y="4705"/>
                      <a:pt x="110976" y="0"/>
                      <a:pt x="88459" y="0"/>
                    </a:cubicBezTo>
                    <a:cubicBezTo>
                      <a:pt x="59541" y="0"/>
                      <a:pt x="38081" y="6744"/>
                      <a:pt x="24089" y="20212"/>
                    </a:cubicBezTo>
                    <a:cubicBezTo>
                      <a:pt x="10097" y="33690"/>
                      <a:pt x="2057" y="51483"/>
                      <a:pt x="0" y="73590"/>
                    </a:cubicBezTo>
                    <a:lnTo>
                      <a:pt x="60112" y="81020"/>
                    </a:lnTo>
                    <a:cubicBezTo>
                      <a:pt x="61446" y="68932"/>
                      <a:pt x="64522" y="60474"/>
                      <a:pt x="69323" y="55616"/>
                    </a:cubicBezTo>
                    <a:cubicBezTo>
                      <a:pt x="74133" y="50768"/>
                      <a:pt x="80191" y="48330"/>
                      <a:pt x="87525" y="48330"/>
                    </a:cubicBezTo>
                    <a:cubicBezTo>
                      <a:pt x="94345" y="48330"/>
                      <a:pt x="99422" y="49911"/>
                      <a:pt x="102784" y="53054"/>
                    </a:cubicBezTo>
                    <a:cubicBezTo>
                      <a:pt x="106137" y="56207"/>
                      <a:pt x="107823" y="60627"/>
                      <a:pt x="107823" y="66304"/>
                    </a:cubicBezTo>
                    <a:cubicBezTo>
                      <a:pt x="107823" y="71980"/>
                      <a:pt x="103642" y="78229"/>
                      <a:pt x="95269" y="85049"/>
                    </a:cubicBezTo>
                    <a:cubicBezTo>
                      <a:pt x="79572" y="98069"/>
                      <a:pt x="69475" y="107156"/>
                      <a:pt x="64980" y="112319"/>
                    </a:cubicBezTo>
                    <a:cubicBezTo>
                      <a:pt x="60493" y="117481"/>
                      <a:pt x="57112" y="123187"/>
                      <a:pt x="54835" y="129435"/>
                    </a:cubicBezTo>
                    <a:cubicBezTo>
                      <a:pt x="52568" y="135684"/>
                      <a:pt x="51435" y="143818"/>
                      <a:pt x="51435" y="153829"/>
                    </a:cubicBezTo>
                    <a:lnTo>
                      <a:pt x="51435" y="159715"/>
                    </a:lnTo>
                    <a:lnTo>
                      <a:pt x="110299" y="159715"/>
                    </a:lnTo>
                    <a:cubicBezTo>
                      <a:pt x="110299" y="151657"/>
                      <a:pt x="111671" y="145132"/>
                      <a:pt x="114405" y="14012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A67DAD06-051F-9C5A-61C4-C00FB8093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60542" y="5042411"/>
            <a:ext cx="458250" cy="46800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75812A1-DD03-91CF-B469-0FE8C102B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66194" y="4977388"/>
            <a:ext cx="411429" cy="576000"/>
          </a:xfrm>
          <a:prstGeom prst="rect">
            <a:avLst/>
          </a:prstGeom>
        </p:spPr>
      </p:pic>
      <p:grpSp>
        <p:nvGrpSpPr>
          <p:cNvPr id="79" name="Groep 78">
            <a:extLst>
              <a:ext uri="{FF2B5EF4-FFF2-40B4-BE49-F238E27FC236}">
                <a16:creationId xmlns:a16="http://schemas.microsoft.com/office/drawing/2014/main" id="{9C8347FD-A785-6DF6-6518-B6DE81744ED4}"/>
              </a:ext>
            </a:extLst>
          </p:cNvPr>
          <p:cNvGrpSpPr/>
          <p:nvPr/>
        </p:nvGrpSpPr>
        <p:grpSpPr>
          <a:xfrm>
            <a:off x="3944408" y="3944409"/>
            <a:ext cx="7866592" cy="1781704"/>
            <a:chOff x="3944408" y="3944409"/>
            <a:chExt cx="7866592" cy="1781704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0E1BCFE-657C-EEAA-8C27-CD660550AA52}"/>
                </a:ext>
              </a:extLst>
            </p:cNvPr>
            <p:cNvSpPr/>
            <p:nvPr/>
          </p:nvSpPr>
          <p:spPr>
            <a:xfrm>
              <a:off x="3944408" y="3944409"/>
              <a:ext cx="7866592" cy="17817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ijdelijke aanduiding voor tekst 8">
              <a:extLst>
                <a:ext uri="{FF2B5EF4-FFF2-40B4-BE49-F238E27FC236}">
                  <a16:creationId xmlns:a16="http://schemas.microsoft.com/office/drawing/2014/main" id="{876B13E1-ED37-AF48-D33D-08B66B0F7DC5}"/>
                </a:ext>
              </a:extLst>
            </p:cNvPr>
            <p:cNvSpPr txBox="1">
              <a:spLocks/>
            </p:cNvSpPr>
            <p:nvPr/>
          </p:nvSpPr>
          <p:spPr>
            <a:xfrm>
              <a:off x="4340506" y="3944409"/>
              <a:ext cx="7091248" cy="1781704"/>
            </a:xfrm>
            <a:prstGeom prst="rect">
              <a:avLst/>
            </a:prstGeom>
          </p:spPr>
          <p:txBody>
            <a:bodyPr lIns="0" tIns="190800" rIns="0" bIns="19080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8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bg2"/>
                </a:buClr>
                <a:buFont typeface="Calibri" panose="020F0502020204030204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8000"/>
                </a:lnSpc>
                <a:spcBef>
                  <a:spcPts val="0"/>
                </a:spcBef>
              </a:pP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Kom naar de </a:t>
              </a:r>
              <a:r>
                <a:rPr lang="nl-BE" sz="3600" dirty="0" err="1">
                  <a:solidFill>
                    <a:schemeClr val="bg1"/>
                  </a:solidFill>
                  <a:latin typeface="+mj-lt"/>
                </a:rPr>
                <a:t>Digibank</a:t>
              </a: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 in je buurt!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4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5856229-CBCD-581D-53DC-095383B2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25" y="381601"/>
            <a:ext cx="8563927" cy="2290480"/>
          </a:xfrm>
        </p:spPr>
        <p:txBody>
          <a:bodyPr/>
          <a:lstStyle/>
          <a:p>
            <a:r>
              <a:rPr lang="nl-BE" dirty="0"/>
              <a:t>Heb jij ook hulp nodig?</a:t>
            </a:r>
            <a:br>
              <a:rPr lang="nl-BE" dirty="0"/>
            </a:br>
            <a:r>
              <a:rPr lang="nl-BE" dirty="0"/>
              <a:t>Tot binnenkort!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FD1880D-7B48-D25E-9CC7-BEB7946A3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80" y="4112063"/>
            <a:ext cx="3960000" cy="1644994"/>
          </a:xfrm>
        </p:spPr>
        <p:txBody>
          <a:bodyPr/>
          <a:lstStyle/>
          <a:p>
            <a:pPr algn="l"/>
            <a:br>
              <a:rPr lang="nl-BE" dirty="0"/>
            </a:br>
            <a:r>
              <a:rPr lang="nl-BE" dirty="0"/>
              <a:t>Bel gratis </a:t>
            </a:r>
            <a:r>
              <a:rPr lang="nl-BE" dirty="0">
                <a:latin typeface="+mj-lt"/>
              </a:rPr>
              <a:t>1700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2FB9BE9-37AC-A85B-4CA0-A17CA5F74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0128" y="4112063"/>
            <a:ext cx="4943824" cy="1644994"/>
          </a:xfrm>
        </p:spPr>
        <p:txBody>
          <a:bodyPr/>
          <a:lstStyle/>
          <a:p>
            <a:r>
              <a:rPr lang="nl-BE" dirty="0"/>
              <a:t>Kijk op </a:t>
            </a:r>
            <a:r>
              <a:rPr lang="nl-BE" dirty="0">
                <a:latin typeface="+mj-lt"/>
              </a:rPr>
              <a:t>digibanken.vlaanderen.be</a:t>
            </a:r>
          </a:p>
          <a:p>
            <a:endParaRPr lang="nl-B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949336-7B9D-120C-2F4E-88D27DA2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74360" y="2889000"/>
            <a:ext cx="1057501" cy="10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A56EDE-1894-3E05-95A0-459B6AAA0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6326" y="2889000"/>
            <a:ext cx="771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 descr="Afbeelding met persoon, overdekt, muur, person&#10;&#10;Automatisch gegenereerde beschrijving">
            <a:extLst>
              <a:ext uri="{FF2B5EF4-FFF2-40B4-BE49-F238E27FC236}">
                <a16:creationId xmlns:a16="http://schemas.microsoft.com/office/drawing/2014/main" id="{5D6D5CE7-B9A1-0675-1301-09B7F383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5066" r="5433" b="54360"/>
          <a:stretch/>
        </p:blipFill>
        <p:spPr>
          <a:xfrm>
            <a:off x="381000" y="387240"/>
            <a:ext cx="11430000" cy="3815112"/>
          </a:xfrm>
          <a:custGeom>
            <a:avLst/>
            <a:gdLst>
              <a:gd name="connsiteX0" fmla="*/ 0 w 11430000"/>
              <a:gd name="connsiteY0" fmla="*/ 0 h 3815112"/>
              <a:gd name="connsiteX1" fmla="*/ 5257800 w 11430000"/>
              <a:gd name="connsiteY1" fmla="*/ 0 h 3815112"/>
              <a:gd name="connsiteX2" fmla="*/ 6172200 w 11430000"/>
              <a:gd name="connsiteY2" fmla="*/ 0 h 3815112"/>
              <a:gd name="connsiteX3" fmla="*/ 9965400 w 11430000"/>
              <a:gd name="connsiteY3" fmla="*/ 0 h 3815112"/>
              <a:gd name="connsiteX4" fmla="*/ 9965400 w 11430000"/>
              <a:gd name="connsiteY4" fmla="*/ 1897201 h 3815112"/>
              <a:gd name="connsiteX5" fmla="*/ 11110200 w 11430000"/>
              <a:gd name="connsiteY5" fmla="*/ 1897201 h 3815112"/>
              <a:gd name="connsiteX6" fmla="*/ 11110200 w 11430000"/>
              <a:gd name="connsiteY6" fmla="*/ 0 h 3815112"/>
              <a:gd name="connsiteX7" fmla="*/ 11430000 w 11430000"/>
              <a:gd name="connsiteY7" fmla="*/ 0 h 3815112"/>
              <a:gd name="connsiteX8" fmla="*/ 11430000 w 11430000"/>
              <a:gd name="connsiteY8" fmla="*/ 3815112 h 3815112"/>
              <a:gd name="connsiteX9" fmla="*/ 0 w 11430000"/>
              <a:gd name="connsiteY9" fmla="*/ 3815112 h 381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0" h="3815112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3815112"/>
                </a:lnTo>
                <a:lnTo>
                  <a:pt x="0" y="3815112"/>
                </a:lnTo>
                <a:close/>
              </a:path>
            </a:pathLst>
          </a:cu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BD3E08EE-CF4D-0299-FB4A-9FF67B4177BC}"/>
              </a:ext>
            </a:extLst>
          </p:cNvPr>
          <p:cNvSpPr/>
          <p:nvPr/>
        </p:nvSpPr>
        <p:spPr>
          <a:xfrm>
            <a:off x="3440997" y="4826710"/>
            <a:ext cx="8370002" cy="899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E2C7C17-E91B-BB94-8F14-3A39FD060E50}"/>
              </a:ext>
            </a:extLst>
          </p:cNvPr>
          <p:cNvSpPr/>
          <p:nvPr/>
        </p:nvSpPr>
        <p:spPr>
          <a:xfrm>
            <a:off x="3440998" y="3944409"/>
            <a:ext cx="8370002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03E81399-04F2-C6BA-0FF5-6DD96AEDC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6" y="3944409"/>
            <a:ext cx="7272434" cy="900932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sz="3200" dirty="0">
                <a:latin typeface="+mj-lt"/>
              </a:rPr>
              <a:t>Kom naar de </a:t>
            </a:r>
            <a:r>
              <a:rPr lang="nl-BE" sz="3200" dirty="0" err="1">
                <a:latin typeface="+mj-lt"/>
              </a:rPr>
              <a:t>Digibank</a:t>
            </a:r>
            <a:r>
              <a:rPr lang="nl-BE" sz="3200" dirty="0">
                <a:latin typeface="+mj-lt"/>
              </a:rPr>
              <a:t> in je buurt!</a:t>
            </a:r>
          </a:p>
        </p:txBody>
      </p:sp>
      <p:sp>
        <p:nvSpPr>
          <p:cNvPr id="40" name="Tijdelijke aanduiding voor tekst 8">
            <a:extLst>
              <a:ext uri="{FF2B5EF4-FFF2-40B4-BE49-F238E27FC236}">
                <a16:creationId xmlns:a16="http://schemas.microsoft.com/office/drawing/2014/main" id="{33F4FA4C-3124-6115-D9CE-E6817146A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3139" y="4842436"/>
            <a:ext cx="6615170" cy="884737"/>
          </a:xfrm>
        </p:spPr>
        <p:txBody>
          <a:bodyPr lIns="0" tIns="190800" rIns="0" bIns="190800" anchor="ctr" anchorCtr="0">
            <a:no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nl-BE" sz="1600" dirty="0">
                <a:latin typeface="+mj-lt"/>
              </a:rPr>
              <a:t>Zo vind je ons </a:t>
            </a:r>
            <a:r>
              <a:rPr lang="nl-BE" sz="1600" dirty="0">
                <a:latin typeface="+mn-lt"/>
              </a:rPr>
              <a:t>          Bel gratis </a:t>
            </a:r>
            <a:r>
              <a:rPr lang="nl-BE" sz="1600" dirty="0">
                <a:latin typeface="+mj-lt"/>
              </a:rPr>
              <a:t>1700</a:t>
            </a:r>
            <a:r>
              <a:rPr lang="nl-BE" sz="1600" dirty="0"/>
              <a:t>         </a:t>
            </a:r>
            <a:r>
              <a:rPr lang="nl-BE" sz="1600" dirty="0">
                <a:latin typeface="+mn-lt"/>
              </a:rPr>
              <a:t>Kijk op </a:t>
            </a:r>
            <a:r>
              <a:rPr lang="nl-BE" sz="1600" dirty="0">
                <a:latin typeface="+mj-lt"/>
              </a:rPr>
              <a:t>digibanken.vlaanderen.be</a:t>
            </a:r>
            <a:endParaRPr lang="nl-NL" sz="1600" dirty="0">
              <a:latin typeface="+mj-lt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A649DF4D-9566-4A01-FCE4-B25BB4492225}"/>
              </a:ext>
            </a:extLst>
          </p:cNvPr>
          <p:cNvGrpSpPr/>
          <p:nvPr/>
        </p:nvGrpSpPr>
        <p:grpSpPr>
          <a:xfrm>
            <a:off x="3944408" y="4844409"/>
            <a:ext cx="885600" cy="884737"/>
            <a:chOff x="3944408" y="4844409"/>
            <a:chExt cx="885600" cy="884737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728A19E6-A85E-F992-4A83-B9F980B0C034}"/>
                </a:ext>
              </a:extLst>
            </p:cNvPr>
            <p:cNvSpPr/>
            <p:nvPr userDrawn="1"/>
          </p:nvSpPr>
          <p:spPr>
            <a:xfrm>
              <a:off x="3944408" y="4844409"/>
              <a:ext cx="885600" cy="884737"/>
            </a:xfrm>
            <a:custGeom>
              <a:avLst/>
              <a:gdLst>
                <a:gd name="connsiteX0" fmla="*/ 0 w 1150200"/>
                <a:gd name="connsiteY0" fmla="*/ 0 h 766800"/>
                <a:gd name="connsiteX1" fmla="*/ 383400 w 1150200"/>
                <a:gd name="connsiteY1" fmla="*/ 0 h 766800"/>
                <a:gd name="connsiteX2" fmla="*/ 766800 w 1150200"/>
                <a:gd name="connsiteY2" fmla="*/ 0 h 766800"/>
                <a:gd name="connsiteX3" fmla="*/ 1150200 w 1150200"/>
                <a:gd name="connsiteY3" fmla="*/ 0 h 766800"/>
                <a:gd name="connsiteX4" fmla="*/ 1150200 w 1150200"/>
                <a:gd name="connsiteY4" fmla="*/ 766800 h 766800"/>
                <a:gd name="connsiteX5" fmla="*/ 766800 w 1150200"/>
                <a:gd name="connsiteY5" fmla="*/ 766800 h 766800"/>
                <a:gd name="connsiteX6" fmla="*/ 383400 w 1150200"/>
                <a:gd name="connsiteY6" fmla="*/ 766800 h 766800"/>
                <a:gd name="connsiteX7" fmla="*/ 0 w 1150200"/>
                <a:gd name="connsiteY7" fmla="*/ 766800 h 7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200" h="766800">
                  <a:moveTo>
                    <a:pt x="0" y="0"/>
                  </a:moveTo>
                  <a:lnTo>
                    <a:pt x="383400" y="0"/>
                  </a:lnTo>
                  <a:lnTo>
                    <a:pt x="766800" y="0"/>
                  </a:lnTo>
                  <a:lnTo>
                    <a:pt x="1150200" y="0"/>
                  </a:lnTo>
                  <a:lnTo>
                    <a:pt x="1150200" y="766800"/>
                  </a:lnTo>
                  <a:lnTo>
                    <a:pt x="766800" y="766800"/>
                  </a:lnTo>
                  <a:lnTo>
                    <a:pt x="383400" y="766800"/>
                  </a:lnTo>
                  <a:lnTo>
                    <a:pt x="0" y="7668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 dirty="0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C5D25001-0BB8-E56E-D59C-147074D2C5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081208" y="5025551"/>
              <a:ext cx="612000" cy="519420"/>
              <a:chOff x="4601892" y="4638259"/>
              <a:chExt cx="462476" cy="392515"/>
            </a:xfrm>
          </p:grpSpPr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E26D5476-8FDC-BEE6-DA11-BA9513290488}"/>
                  </a:ext>
                </a:extLst>
              </p:cNvPr>
              <p:cNvSpPr/>
              <p:nvPr/>
            </p:nvSpPr>
            <p:spPr>
              <a:xfrm>
                <a:off x="4740280" y="4715040"/>
                <a:ext cx="324088" cy="315734"/>
              </a:xfrm>
              <a:custGeom>
                <a:avLst/>
                <a:gdLst>
                  <a:gd name="connsiteX0" fmla="*/ 208312 w 324088"/>
                  <a:gd name="connsiteY0" fmla="*/ 107432 h 315734"/>
                  <a:gd name="connsiteX1" fmla="*/ 185223 w 324088"/>
                  <a:gd name="connsiteY1" fmla="*/ 107432 h 315734"/>
                  <a:gd name="connsiteX2" fmla="*/ 185223 w 324088"/>
                  <a:gd name="connsiteY2" fmla="*/ 130521 h 315734"/>
                  <a:gd name="connsiteX3" fmla="*/ 138865 w 324088"/>
                  <a:gd name="connsiteY3" fmla="*/ 130521 h 315734"/>
                  <a:gd name="connsiteX4" fmla="*/ 138865 w 324088"/>
                  <a:gd name="connsiteY4" fmla="*/ 153772 h 315734"/>
                  <a:gd name="connsiteX5" fmla="*/ 0 w 324088"/>
                  <a:gd name="connsiteY5" fmla="*/ 153772 h 315734"/>
                  <a:gd name="connsiteX6" fmla="*/ 0 w 324088"/>
                  <a:gd name="connsiteY6" fmla="*/ 176860 h 315734"/>
                  <a:gd name="connsiteX7" fmla="*/ 69437 w 324088"/>
                  <a:gd name="connsiteY7" fmla="*/ 176860 h 315734"/>
                  <a:gd name="connsiteX8" fmla="*/ 69437 w 324088"/>
                  <a:gd name="connsiteY8" fmla="*/ 199968 h 315734"/>
                  <a:gd name="connsiteX9" fmla="*/ 92526 w 324088"/>
                  <a:gd name="connsiteY9" fmla="*/ 199968 h 315734"/>
                  <a:gd name="connsiteX10" fmla="*/ 92526 w 324088"/>
                  <a:gd name="connsiteY10" fmla="*/ 223199 h 315734"/>
                  <a:gd name="connsiteX11" fmla="*/ 115776 w 324088"/>
                  <a:gd name="connsiteY11" fmla="*/ 223199 h 315734"/>
                  <a:gd name="connsiteX12" fmla="*/ 115776 w 324088"/>
                  <a:gd name="connsiteY12" fmla="*/ 246307 h 315734"/>
                  <a:gd name="connsiteX13" fmla="*/ 208312 w 324088"/>
                  <a:gd name="connsiteY13" fmla="*/ 246307 h 315734"/>
                  <a:gd name="connsiteX14" fmla="*/ 208312 w 324088"/>
                  <a:gd name="connsiteY14" fmla="*/ 269396 h 315734"/>
                  <a:gd name="connsiteX15" fmla="*/ 231562 w 324088"/>
                  <a:gd name="connsiteY15" fmla="*/ 269396 h 315734"/>
                  <a:gd name="connsiteX16" fmla="*/ 231562 w 324088"/>
                  <a:gd name="connsiteY16" fmla="*/ 292646 h 315734"/>
                  <a:gd name="connsiteX17" fmla="*/ 254660 w 324088"/>
                  <a:gd name="connsiteY17" fmla="*/ 292646 h 315734"/>
                  <a:gd name="connsiteX18" fmla="*/ 254660 w 324088"/>
                  <a:gd name="connsiteY18" fmla="*/ 315735 h 315734"/>
                  <a:gd name="connsiteX19" fmla="*/ 277749 w 324088"/>
                  <a:gd name="connsiteY19" fmla="*/ 315735 h 315734"/>
                  <a:gd name="connsiteX20" fmla="*/ 277749 w 324088"/>
                  <a:gd name="connsiteY20" fmla="*/ 223199 h 315734"/>
                  <a:gd name="connsiteX21" fmla="*/ 301000 w 324088"/>
                  <a:gd name="connsiteY21" fmla="*/ 223199 h 315734"/>
                  <a:gd name="connsiteX22" fmla="*/ 301000 w 324088"/>
                  <a:gd name="connsiteY22" fmla="*/ 199968 h 315734"/>
                  <a:gd name="connsiteX23" fmla="*/ 324088 w 324088"/>
                  <a:gd name="connsiteY23" fmla="*/ 199968 h 315734"/>
                  <a:gd name="connsiteX24" fmla="*/ 324088 w 324088"/>
                  <a:gd name="connsiteY24" fmla="*/ 107432 h 315734"/>
                  <a:gd name="connsiteX25" fmla="*/ 301000 w 324088"/>
                  <a:gd name="connsiteY25" fmla="*/ 107432 h 315734"/>
                  <a:gd name="connsiteX26" fmla="*/ 301000 w 324088"/>
                  <a:gd name="connsiteY26" fmla="*/ 84182 h 315734"/>
                  <a:gd name="connsiteX27" fmla="*/ 277749 w 324088"/>
                  <a:gd name="connsiteY27" fmla="*/ 84182 h 315734"/>
                  <a:gd name="connsiteX28" fmla="*/ 277749 w 324088"/>
                  <a:gd name="connsiteY28" fmla="*/ 61084 h 315734"/>
                  <a:gd name="connsiteX29" fmla="*/ 231562 w 324088"/>
                  <a:gd name="connsiteY29" fmla="*/ 61084 h 315734"/>
                  <a:gd name="connsiteX30" fmla="*/ 231562 w 324088"/>
                  <a:gd name="connsiteY30" fmla="*/ 0 h 315734"/>
                  <a:gd name="connsiteX31" fmla="*/ 208312 w 324088"/>
                  <a:gd name="connsiteY31" fmla="*/ 0 h 315734"/>
                  <a:gd name="connsiteX32" fmla="*/ 208312 w 324088"/>
                  <a:gd name="connsiteY32" fmla="*/ 107432 h 3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4088" h="315734">
                    <a:moveTo>
                      <a:pt x="208312" y="107432"/>
                    </a:moveTo>
                    <a:lnTo>
                      <a:pt x="185223" y="107432"/>
                    </a:lnTo>
                    <a:lnTo>
                      <a:pt x="185223" y="130521"/>
                    </a:lnTo>
                    <a:lnTo>
                      <a:pt x="138865" y="130521"/>
                    </a:lnTo>
                    <a:lnTo>
                      <a:pt x="138865" y="153772"/>
                    </a:lnTo>
                    <a:lnTo>
                      <a:pt x="0" y="153772"/>
                    </a:lnTo>
                    <a:lnTo>
                      <a:pt x="0" y="176860"/>
                    </a:lnTo>
                    <a:lnTo>
                      <a:pt x="69437" y="176860"/>
                    </a:lnTo>
                    <a:lnTo>
                      <a:pt x="69437" y="199968"/>
                    </a:lnTo>
                    <a:lnTo>
                      <a:pt x="92526" y="199968"/>
                    </a:lnTo>
                    <a:lnTo>
                      <a:pt x="92526" y="223199"/>
                    </a:lnTo>
                    <a:lnTo>
                      <a:pt x="115776" y="223199"/>
                    </a:lnTo>
                    <a:lnTo>
                      <a:pt x="115776" y="246307"/>
                    </a:lnTo>
                    <a:lnTo>
                      <a:pt x="208312" y="246307"/>
                    </a:lnTo>
                    <a:lnTo>
                      <a:pt x="208312" y="269396"/>
                    </a:lnTo>
                    <a:lnTo>
                      <a:pt x="231562" y="269396"/>
                    </a:lnTo>
                    <a:lnTo>
                      <a:pt x="231562" y="292646"/>
                    </a:lnTo>
                    <a:lnTo>
                      <a:pt x="254660" y="292646"/>
                    </a:lnTo>
                    <a:lnTo>
                      <a:pt x="254660" y="315735"/>
                    </a:lnTo>
                    <a:lnTo>
                      <a:pt x="277749" y="315735"/>
                    </a:lnTo>
                    <a:lnTo>
                      <a:pt x="277749" y="223199"/>
                    </a:lnTo>
                    <a:lnTo>
                      <a:pt x="301000" y="223199"/>
                    </a:lnTo>
                    <a:lnTo>
                      <a:pt x="301000" y="199968"/>
                    </a:lnTo>
                    <a:lnTo>
                      <a:pt x="324088" y="199968"/>
                    </a:lnTo>
                    <a:lnTo>
                      <a:pt x="324088" y="107432"/>
                    </a:lnTo>
                    <a:lnTo>
                      <a:pt x="301000" y="107432"/>
                    </a:lnTo>
                    <a:lnTo>
                      <a:pt x="301000" y="84182"/>
                    </a:lnTo>
                    <a:lnTo>
                      <a:pt x="277749" y="84182"/>
                    </a:lnTo>
                    <a:lnTo>
                      <a:pt x="277749" y="61084"/>
                    </a:lnTo>
                    <a:lnTo>
                      <a:pt x="231562" y="61084"/>
                    </a:lnTo>
                    <a:lnTo>
                      <a:pt x="231562" y="0"/>
                    </a:lnTo>
                    <a:lnTo>
                      <a:pt x="208312" y="0"/>
                    </a:lnTo>
                    <a:lnTo>
                      <a:pt x="208312" y="1074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56249266-1BBC-0B68-AB73-237DC7E82EA5}"/>
                  </a:ext>
                </a:extLst>
              </p:cNvPr>
              <p:cNvSpPr/>
              <p:nvPr/>
            </p:nvSpPr>
            <p:spPr>
              <a:xfrm>
                <a:off x="4625152" y="4661366"/>
                <a:ext cx="324078" cy="254641"/>
              </a:xfrm>
              <a:custGeom>
                <a:avLst/>
                <a:gdLst>
                  <a:gd name="connsiteX0" fmla="*/ 324079 w 324078"/>
                  <a:gd name="connsiteY0" fmla="*/ 46339 h 254641"/>
                  <a:gd name="connsiteX1" fmla="*/ 324079 w 324078"/>
                  <a:gd name="connsiteY1" fmla="*/ 161735 h 254641"/>
                  <a:gd name="connsiteX2" fmla="*/ 300990 w 324078"/>
                  <a:gd name="connsiteY2" fmla="*/ 161735 h 254641"/>
                  <a:gd name="connsiteX3" fmla="*/ 300990 w 324078"/>
                  <a:gd name="connsiteY3" fmla="*/ 184823 h 254641"/>
                  <a:gd name="connsiteX4" fmla="*/ 254641 w 324078"/>
                  <a:gd name="connsiteY4" fmla="*/ 184823 h 254641"/>
                  <a:gd name="connsiteX5" fmla="*/ 254641 w 324078"/>
                  <a:gd name="connsiteY5" fmla="*/ 208074 h 254641"/>
                  <a:gd name="connsiteX6" fmla="*/ 115776 w 324078"/>
                  <a:gd name="connsiteY6" fmla="*/ 208074 h 254641"/>
                  <a:gd name="connsiteX7" fmla="*/ 115776 w 324078"/>
                  <a:gd name="connsiteY7" fmla="*/ 231543 h 254641"/>
                  <a:gd name="connsiteX8" fmla="*/ 92526 w 324078"/>
                  <a:gd name="connsiteY8" fmla="*/ 231543 h 254641"/>
                  <a:gd name="connsiteX9" fmla="*/ 92526 w 324078"/>
                  <a:gd name="connsiteY9" fmla="*/ 254641 h 254641"/>
                  <a:gd name="connsiteX10" fmla="*/ 69437 w 324078"/>
                  <a:gd name="connsiteY10" fmla="*/ 254641 h 254641"/>
                  <a:gd name="connsiteX11" fmla="*/ 69437 w 324078"/>
                  <a:gd name="connsiteY11" fmla="*/ 208445 h 254641"/>
                  <a:gd name="connsiteX12" fmla="*/ 46339 w 324078"/>
                  <a:gd name="connsiteY12" fmla="*/ 208445 h 254641"/>
                  <a:gd name="connsiteX13" fmla="*/ 46339 w 324078"/>
                  <a:gd name="connsiteY13" fmla="*/ 185195 h 254641"/>
                  <a:gd name="connsiteX14" fmla="*/ 23098 w 324078"/>
                  <a:gd name="connsiteY14" fmla="*/ 185195 h 254641"/>
                  <a:gd name="connsiteX15" fmla="*/ 23098 w 324078"/>
                  <a:gd name="connsiteY15" fmla="*/ 162106 h 254641"/>
                  <a:gd name="connsiteX16" fmla="*/ 0 w 324078"/>
                  <a:gd name="connsiteY16" fmla="*/ 162106 h 254641"/>
                  <a:gd name="connsiteX17" fmla="*/ 0 w 324078"/>
                  <a:gd name="connsiteY17" fmla="*/ 46339 h 254641"/>
                  <a:gd name="connsiteX18" fmla="*/ 23098 w 324078"/>
                  <a:gd name="connsiteY18" fmla="*/ 46339 h 254641"/>
                  <a:gd name="connsiteX19" fmla="*/ 23098 w 324078"/>
                  <a:gd name="connsiteY19" fmla="*/ 23089 h 254641"/>
                  <a:gd name="connsiteX20" fmla="*/ 69437 w 324078"/>
                  <a:gd name="connsiteY20" fmla="*/ 23089 h 254641"/>
                  <a:gd name="connsiteX21" fmla="*/ 69437 w 324078"/>
                  <a:gd name="connsiteY21" fmla="*/ 0 h 254641"/>
                  <a:gd name="connsiteX22" fmla="*/ 254641 w 324078"/>
                  <a:gd name="connsiteY22" fmla="*/ 0 h 254641"/>
                  <a:gd name="connsiteX23" fmla="*/ 254641 w 324078"/>
                  <a:gd name="connsiteY23" fmla="*/ 23089 h 254641"/>
                  <a:gd name="connsiteX24" fmla="*/ 300980 w 324078"/>
                  <a:gd name="connsiteY24" fmla="*/ 23089 h 254641"/>
                  <a:gd name="connsiteX25" fmla="*/ 300980 w 324078"/>
                  <a:gd name="connsiteY25" fmla="*/ 46339 h 254641"/>
                  <a:gd name="connsiteX26" fmla="*/ 324079 w 324078"/>
                  <a:gd name="connsiteY26" fmla="*/ 46339 h 25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078" h="254641">
                    <a:moveTo>
                      <a:pt x="324079" y="46339"/>
                    </a:moveTo>
                    <a:lnTo>
                      <a:pt x="324079" y="161735"/>
                    </a:lnTo>
                    <a:lnTo>
                      <a:pt x="300990" y="161735"/>
                    </a:lnTo>
                    <a:lnTo>
                      <a:pt x="300990" y="184823"/>
                    </a:lnTo>
                    <a:lnTo>
                      <a:pt x="254641" y="184823"/>
                    </a:lnTo>
                    <a:lnTo>
                      <a:pt x="254641" y="208074"/>
                    </a:lnTo>
                    <a:lnTo>
                      <a:pt x="115776" y="208074"/>
                    </a:lnTo>
                    <a:lnTo>
                      <a:pt x="115776" y="231543"/>
                    </a:lnTo>
                    <a:lnTo>
                      <a:pt x="92526" y="231543"/>
                    </a:lnTo>
                    <a:lnTo>
                      <a:pt x="92526" y="254641"/>
                    </a:lnTo>
                    <a:lnTo>
                      <a:pt x="69437" y="254641"/>
                    </a:lnTo>
                    <a:lnTo>
                      <a:pt x="69437" y="208445"/>
                    </a:lnTo>
                    <a:lnTo>
                      <a:pt x="46339" y="208445"/>
                    </a:lnTo>
                    <a:lnTo>
                      <a:pt x="46339" y="185195"/>
                    </a:lnTo>
                    <a:lnTo>
                      <a:pt x="23098" y="185195"/>
                    </a:lnTo>
                    <a:lnTo>
                      <a:pt x="23098" y="162106"/>
                    </a:lnTo>
                    <a:lnTo>
                      <a:pt x="0" y="162106"/>
                    </a:lnTo>
                    <a:lnTo>
                      <a:pt x="0" y="46339"/>
                    </a:lnTo>
                    <a:lnTo>
                      <a:pt x="23098" y="46339"/>
                    </a:lnTo>
                    <a:lnTo>
                      <a:pt x="23098" y="23089"/>
                    </a:lnTo>
                    <a:lnTo>
                      <a:pt x="69437" y="23089"/>
                    </a:lnTo>
                    <a:lnTo>
                      <a:pt x="69437" y="0"/>
                    </a:lnTo>
                    <a:lnTo>
                      <a:pt x="254641" y="0"/>
                    </a:lnTo>
                    <a:lnTo>
                      <a:pt x="254641" y="23089"/>
                    </a:lnTo>
                    <a:lnTo>
                      <a:pt x="300980" y="23089"/>
                    </a:lnTo>
                    <a:lnTo>
                      <a:pt x="300980" y="46339"/>
                    </a:lnTo>
                    <a:lnTo>
                      <a:pt x="324079" y="463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46" name="Graphic 23">
                <a:extLst>
                  <a:ext uri="{FF2B5EF4-FFF2-40B4-BE49-F238E27FC236}">
                    <a16:creationId xmlns:a16="http://schemas.microsoft.com/office/drawing/2014/main" id="{F0790A1A-FFCE-E708-F83B-7F938DD7322C}"/>
                  </a:ext>
                </a:extLst>
              </p:cNvPr>
              <p:cNvGrpSpPr/>
              <p:nvPr userDrawn="1"/>
            </p:nvGrpSpPr>
            <p:grpSpPr>
              <a:xfrm>
                <a:off x="4671700" y="4753730"/>
                <a:ext cx="231419" cy="46206"/>
                <a:chOff x="4671700" y="4753730"/>
                <a:chExt cx="231419" cy="46206"/>
              </a:xfrm>
              <a:solidFill>
                <a:srgbClr val="FF5445"/>
              </a:solidFill>
            </p:grpSpPr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33484BA0-14E4-81F1-6146-EB82371F6CEF}"/>
                    </a:ext>
                  </a:extLst>
                </p:cNvPr>
                <p:cNvSpPr/>
                <p:nvPr/>
              </p:nvSpPr>
              <p:spPr>
                <a:xfrm>
                  <a:off x="4856914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63 w 46205"/>
                    <a:gd name="connsiteY4" fmla="*/ 39443 h 46205"/>
                    <a:gd name="connsiteX5" fmla="*/ 0 w 46205"/>
                    <a:gd name="connsiteY5" fmla="*/ 23108 h 46205"/>
                    <a:gd name="connsiteX6" fmla="*/ 6763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9" y="46206"/>
                        <a:pt x="23108" y="46206"/>
                      </a:cubicBezTo>
                      <a:cubicBezTo>
                        <a:pt x="16726" y="46206"/>
                        <a:pt x="10944" y="43615"/>
                        <a:pt x="6763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3" name="Vrije vorm: vorm 62">
                  <a:extLst>
                    <a:ext uri="{FF2B5EF4-FFF2-40B4-BE49-F238E27FC236}">
                      <a16:creationId xmlns:a16="http://schemas.microsoft.com/office/drawing/2014/main" id="{437F497A-B4F5-F57D-3F71-03D55C060207}"/>
                    </a:ext>
                  </a:extLst>
                </p:cNvPr>
                <p:cNvSpPr/>
                <p:nvPr/>
              </p:nvSpPr>
              <p:spPr>
                <a:xfrm>
                  <a:off x="4764236" y="4753740"/>
                  <a:ext cx="46348" cy="46196"/>
                </a:xfrm>
                <a:custGeom>
                  <a:avLst/>
                  <a:gdLst>
                    <a:gd name="connsiteX0" fmla="*/ 23260 w 46348"/>
                    <a:gd name="connsiteY0" fmla="*/ 0 h 46196"/>
                    <a:gd name="connsiteX1" fmla="*/ 46349 w 46348"/>
                    <a:gd name="connsiteY1" fmla="*/ 23098 h 46196"/>
                    <a:gd name="connsiteX2" fmla="*/ 39586 w 46348"/>
                    <a:gd name="connsiteY2" fmla="*/ 39434 h 46196"/>
                    <a:gd name="connsiteX3" fmla="*/ 23251 w 46348"/>
                    <a:gd name="connsiteY3" fmla="*/ 46196 h 46196"/>
                    <a:gd name="connsiteX4" fmla="*/ 23089 w 46348"/>
                    <a:gd name="connsiteY4" fmla="*/ 46196 h 46196"/>
                    <a:gd name="connsiteX5" fmla="*/ 0 w 46348"/>
                    <a:gd name="connsiteY5" fmla="*/ 23108 h 46196"/>
                    <a:gd name="connsiteX6" fmla="*/ 6763 w 46348"/>
                    <a:gd name="connsiteY6" fmla="*/ 6772 h 46196"/>
                    <a:gd name="connsiteX7" fmla="*/ 23098 w 46348"/>
                    <a:gd name="connsiteY7" fmla="*/ 0 h 46196"/>
                    <a:gd name="connsiteX8" fmla="*/ 23260 w 46348"/>
                    <a:gd name="connsiteY8" fmla="*/ 0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48" h="46196">
                      <a:moveTo>
                        <a:pt x="23260" y="0"/>
                      </a:moveTo>
                      <a:cubicBezTo>
                        <a:pt x="36014" y="0"/>
                        <a:pt x="46349" y="10344"/>
                        <a:pt x="46349" y="23098"/>
                      </a:cubicBezTo>
                      <a:cubicBezTo>
                        <a:pt x="46349" y="29470"/>
                        <a:pt x="43758" y="35252"/>
                        <a:pt x="39586" y="39434"/>
                      </a:cubicBezTo>
                      <a:cubicBezTo>
                        <a:pt x="35404" y="43605"/>
                        <a:pt x="29623" y="46196"/>
                        <a:pt x="23251" y="46196"/>
                      </a:cubicBezTo>
                      <a:lnTo>
                        <a:pt x="23089" y="46196"/>
                      </a:lnTo>
                      <a:cubicBezTo>
                        <a:pt x="10335" y="46196"/>
                        <a:pt x="0" y="35862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098" y="0"/>
                      </a:cubicBezTo>
                      <a:lnTo>
                        <a:pt x="23260" y="0"/>
                      </a:lnTo>
                      <a:close/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4422ED3F-E564-B073-7285-3CEB913DE7AF}"/>
                    </a:ext>
                  </a:extLst>
                </p:cNvPr>
                <p:cNvSpPr/>
                <p:nvPr/>
              </p:nvSpPr>
              <p:spPr>
                <a:xfrm>
                  <a:off x="4671700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72 w 46205"/>
                    <a:gd name="connsiteY4" fmla="*/ 39443 h 46205"/>
                    <a:gd name="connsiteX5" fmla="*/ 0 w 46205"/>
                    <a:gd name="connsiteY5" fmla="*/ 23108 h 46205"/>
                    <a:gd name="connsiteX6" fmla="*/ 6772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0" y="46206"/>
                        <a:pt x="23108" y="46206"/>
                      </a:cubicBezTo>
                      <a:cubicBezTo>
                        <a:pt x="16735" y="46206"/>
                        <a:pt x="10954" y="43615"/>
                        <a:pt x="6772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72" y="6772"/>
                      </a:cubicBezTo>
                      <a:cubicBezTo>
                        <a:pt x="10954" y="2591"/>
                        <a:pt x="16735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47" name="Graphic 23">
                <a:extLst>
                  <a:ext uri="{FF2B5EF4-FFF2-40B4-BE49-F238E27FC236}">
                    <a16:creationId xmlns:a16="http://schemas.microsoft.com/office/drawing/2014/main" id="{251083D6-0962-7C6A-64E7-E10120BE6E33}"/>
                  </a:ext>
                </a:extLst>
              </p:cNvPr>
              <p:cNvGrpSpPr/>
              <p:nvPr userDrawn="1"/>
            </p:nvGrpSpPr>
            <p:grpSpPr>
              <a:xfrm>
                <a:off x="4601892" y="4638259"/>
                <a:ext cx="370550" cy="324097"/>
                <a:chOff x="4601892" y="4638259"/>
                <a:chExt cx="370550" cy="324097"/>
              </a:xfrm>
              <a:solidFill>
                <a:srgbClr val="235C71"/>
              </a:solidFill>
            </p:grpSpPr>
            <p:sp>
              <p:nvSpPr>
                <p:cNvPr id="48" name="Vrije vorm: vorm 47">
                  <a:extLst>
                    <a:ext uri="{FF2B5EF4-FFF2-40B4-BE49-F238E27FC236}">
                      <a16:creationId xmlns:a16="http://schemas.microsoft.com/office/drawing/2014/main" id="{515D3FF8-C784-AA1D-B3DA-47B526BE052C}"/>
                    </a:ext>
                  </a:extLst>
                </p:cNvPr>
                <p:cNvSpPr/>
                <p:nvPr/>
              </p:nvSpPr>
              <p:spPr>
                <a:xfrm>
                  <a:off x="4926123" y="4684455"/>
                  <a:ext cx="23107" cy="23250"/>
                </a:xfrm>
                <a:custGeom>
                  <a:avLst/>
                  <a:gdLst>
                    <a:gd name="connsiteX0" fmla="*/ 23108 w 23107"/>
                    <a:gd name="connsiteY0" fmla="*/ 22860 h 23250"/>
                    <a:gd name="connsiteX1" fmla="*/ 23108 w 23107"/>
                    <a:gd name="connsiteY1" fmla="*/ 23251 h 23250"/>
                    <a:gd name="connsiteX2" fmla="*/ 0 w 23107"/>
                    <a:gd name="connsiteY2" fmla="*/ 23251 h 23250"/>
                    <a:gd name="connsiteX3" fmla="*/ 0 w 23107"/>
                    <a:gd name="connsiteY3" fmla="*/ 0 h 23250"/>
                    <a:gd name="connsiteX4" fmla="*/ 23108 w 23107"/>
                    <a:gd name="connsiteY4" fmla="*/ 0 h 23250"/>
                    <a:gd name="connsiteX5" fmla="*/ 23108 w 23107"/>
                    <a:gd name="connsiteY5" fmla="*/ 22860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07" h="23250">
                      <a:moveTo>
                        <a:pt x="23108" y="22860"/>
                      </a:moveTo>
                      <a:lnTo>
                        <a:pt x="23108" y="23251"/>
                      </a:lnTo>
                      <a:lnTo>
                        <a:pt x="0" y="23251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2286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9" name="Vrije vorm: vorm 48">
                  <a:extLst>
                    <a:ext uri="{FF2B5EF4-FFF2-40B4-BE49-F238E27FC236}">
                      <a16:creationId xmlns:a16="http://schemas.microsoft.com/office/drawing/2014/main" id="{B43C5651-12EA-C291-17CD-60628B21A10D}"/>
                    </a:ext>
                  </a:extLst>
                </p:cNvPr>
                <p:cNvSpPr/>
                <p:nvPr/>
              </p:nvSpPr>
              <p:spPr>
                <a:xfrm>
                  <a:off x="4879783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1AAA042D-97F8-92F4-BFB3-F10AC1F0E891}"/>
                    </a:ext>
                  </a:extLst>
                </p:cNvPr>
                <p:cNvSpPr/>
                <p:nvPr/>
              </p:nvSpPr>
              <p:spPr>
                <a:xfrm>
                  <a:off x="4694579" y="4638259"/>
                  <a:ext cx="185204" cy="23107"/>
                </a:xfrm>
                <a:custGeom>
                  <a:avLst/>
                  <a:gdLst>
                    <a:gd name="connsiteX0" fmla="*/ 0 w 185204"/>
                    <a:gd name="connsiteY0" fmla="*/ 0 h 23107"/>
                    <a:gd name="connsiteX1" fmla="*/ 185204 w 185204"/>
                    <a:gd name="connsiteY1" fmla="*/ 0 h 23107"/>
                    <a:gd name="connsiteX2" fmla="*/ 185204 w 185204"/>
                    <a:gd name="connsiteY2" fmla="*/ 23108 h 23107"/>
                    <a:gd name="connsiteX3" fmla="*/ 0 w 185204"/>
                    <a:gd name="connsiteY3" fmla="*/ 23108 h 2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204" h="23107">
                      <a:moveTo>
                        <a:pt x="0" y="0"/>
                      </a:moveTo>
                      <a:lnTo>
                        <a:pt x="185204" y="0"/>
                      </a:lnTo>
                      <a:lnTo>
                        <a:pt x="185204" y="23108"/>
                      </a:lnTo>
                      <a:lnTo>
                        <a:pt x="0" y="2310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1" name="Vrije vorm: vorm 50">
                  <a:extLst>
                    <a:ext uri="{FF2B5EF4-FFF2-40B4-BE49-F238E27FC236}">
                      <a16:creationId xmlns:a16="http://schemas.microsoft.com/office/drawing/2014/main" id="{D7EEA10F-314E-ECC6-E7E8-7D9F7A42C90E}"/>
                    </a:ext>
                  </a:extLst>
                </p:cNvPr>
                <p:cNvSpPr/>
                <p:nvPr/>
              </p:nvSpPr>
              <p:spPr>
                <a:xfrm>
                  <a:off x="4717668" y="4892909"/>
                  <a:ext cx="23250" cy="23098"/>
                </a:xfrm>
                <a:custGeom>
                  <a:avLst/>
                  <a:gdLst>
                    <a:gd name="connsiteX0" fmla="*/ 0 w 23250"/>
                    <a:gd name="connsiteY0" fmla="*/ 0 h 23098"/>
                    <a:gd name="connsiteX1" fmla="*/ 23251 w 23250"/>
                    <a:gd name="connsiteY1" fmla="*/ 0 h 23098"/>
                    <a:gd name="connsiteX2" fmla="*/ 23251 w 23250"/>
                    <a:gd name="connsiteY2" fmla="*/ 23098 h 23098"/>
                    <a:gd name="connsiteX3" fmla="*/ 0 w 23250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23098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B0A662D-68DB-DCA1-D228-E11F6A53FBBD}"/>
                    </a:ext>
                  </a:extLst>
                </p:cNvPr>
                <p:cNvSpPr/>
                <p:nvPr/>
              </p:nvSpPr>
              <p:spPr>
                <a:xfrm>
                  <a:off x="4671472" y="4869821"/>
                  <a:ext cx="46196" cy="92535"/>
                </a:xfrm>
                <a:custGeom>
                  <a:avLst/>
                  <a:gdLst>
                    <a:gd name="connsiteX0" fmla="*/ 46196 w 46196"/>
                    <a:gd name="connsiteY0" fmla="*/ 46196 h 92535"/>
                    <a:gd name="connsiteX1" fmla="*/ 46196 w 46196"/>
                    <a:gd name="connsiteY1" fmla="*/ 69447 h 92535"/>
                    <a:gd name="connsiteX2" fmla="*/ 23108 w 46196"/>
                    <a:gd name="connsiteY2" fmla="*/ 69447 h 92535"/>
                    <a:gd name="connsiteX3" fmla="*/ 23108 w 46196"/>
                    <a:gd name="connsiteY3" fmla="*/ 92535 h 92535"/>
                    <a:gd name="connsiteX4" fmla="*/ 0 w 46196"/>
                    <a:gd name="connsiteY4" fmla="*/ 92535 h 92535"/>
                    <a:gd name="connsiteX5" fmla="*/ 0 w 46196"/>
                    <a:gd name="connsiteY5" fmla="*/ 0 h 92535"/>
                    <a:gd name="connsiteX6" fmla="*/ 23108 w 46196"/>
                    <a:gd name="connsiteY6" fmla="*/ 0 h 92535"/>
                    <a:gd name="connsiteX7" fmla="*/ 23108 w 46196"/>
                    <a:gd name="connsiteY7" fmla="*/ 46196 h 92535"/>
                    <a:gd name="connsiteX8" fmla="*/ 46196 w 46196"/>
                    <a:gd name="connsiteY8" fmla="*/ 46196 h 92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" h="92535">
                      <a:moveTo>
                        <a:pt x="46196" y="46196"/>
                      </a:moveTo>
                      <a:lnTo>
                        <a:pt x="46196" y="69447"/>
                      </a:lnTo>
                      <a:lnTo>
                        <a:pt x="23108" y="69447"/>
                      </a:lnTo>
                      <a:lnTo>
                        <a:pt x="23108" y="92535"/>
                      </a:lnTo>
                      <a:lnTo>
                        <a:pt x="0" y="92535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46196"/>
                      </a:lnTo>
                      <a:lnTo>
                        <a:pt x="46196" y="4619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3" name="Vrije vorm: vorm 52">
                  <a:extLst>
                    <a:ext uri="{FF2B5EF4-FFF2-40B4-BE49-F238E27FC236}">
                      <a16:creationId xmlns:a16="http://schemas.microsoft.com/office/drawing/2014/main" id="{045FC342-C241-BD80-C630-230E9ECC2AB7}"/>
                    </a:ext>
                  </a:extLst>
                </p:cNvPr>
                <p:cNvSpPr/>
                <p:nvPr/>
              </p:nvSpPr>
              <p:spPr>
                <a:xfrm>
                  <a:off x="4648231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4" name="Vrije vorm: vorm 53">
                  <a:extLst>
                    <a:ext uri="{FF2B5EF4-FFF2-40B4-BE49-F238E27FC236}">
                      <a16:creationId xmlns:a16="http://schemas.microsoft.com/office/drawing/2014/main" id="{99E1EEB4-1C26-9D49-FD85-E9A5BC1AE15E}"/>
                    </a:ext>
                  </a:extLst>
                </p:cNvPr>
                <p:cNvSpPr/>
                <p:nvPr/>
              </p:nvSpPr>
              <p:spPr>
                <a:xfrm>
                  <a:off x="4648231" y="4846570"/>
                  <a:ext cx="23240" cy="23250"/>
                </a:xfrm>
                <a:custGeom>
                  <a:avLst/>
                  <a:gdLst>
                    <a:gd name="connsiteX0" fmla="*/ 0 w 23240"/>
                    <a:gd name="connsiteY0" fmla="*/ 0 h 23250"/>
                    <a:gd name="connsiteX1" fmla="*/ 23241 w 23240"/>
                    <a:gd name="connsiteY1" fmla="*/ 0 h 23250"/>
                    <a:gd name="connsiteX2" fmla="*/ 23241 w 23240"/>
                    <a:gd name="connsiteY2" fmla="*/ 23251 h 23250"/>
                    <a:gd name="connsiteX3" fmla="*/ 0 w 23240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0" h="23250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5" name="Vrije vorm: vorm 54">
                  <a:extLst>
                    <a:ext uri="{FF2B5EF4-FFF2-40B4-BE49-F238E27FC236}">
                      <a16:creationId xmlns:a16="http://schemas.microsoft.com/office/drawing/2014/main" id="{8AD03919-C11E-D8DD-EE49-DC2726EA0BF6}"/>
                    </a:ext>
                  </a:extLst>
                </p:cNvPr>
                <p:cNvSpPr/>
                <p:nvPr/>
              </p:nvSpPr>
              <p:spPr>
                <a:xfrm>
                  <a:off x="4625133" y="4823482"/>
                  <a:ext cx="23098" cy="23088"/>
                </a:xfrm>
                <a:custGeom>
                  <a:avLst/>
                  <a:gdLst>
                    <a:gd name="connsiteX0" fmla="*/ 0 w 23098"/>
                    <a:gd name="connsiteY0" fmla="*/ 0 h 23088"/>
                    <a:gd name="connsiteX1" fmla="*/ 23098 w 23098"/>
                    <a:gd name="connsiteY1" fmla="*/ 0 h 23088"/>
                    <a:gd name="connsiteX2" fmla="*/ 23098 w 23098"/>
                    <a:gd name="connsiteY2" fmla="*/ 23089 h 23088"/>
                    <a:gd name="connsiteX3" fmla="*/ 0 w 23098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088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FD94AAE7-A2E0-8FFD-1044-FE961881A79A}"/>
                    </a:ext>
                  </a:extLst>
                </p:cNvPr>
                <p:cNvSpPr/>
                <p:nvPr/>
              </p:nvSpPr>
              <p:spPr>
                <a:xfrm>
                  <a:off x="4625133" y="4684455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7" name="Vrije vorm: vorm 56">
                  <a:extLst>
                    <a:ext uri="{FF2B5EF4-FFF2-40B4-BE49-F238E27FC236}">
                      <a16:creationId xmlns:a16="http://schemas.microsoft.com/office/drawing/2014/main" id="{55BF11C3-8D1E-6033-46E9-50A1F69F93A4}"/>
                    </a:ext>
                  </a:extLst>
                </p:cNvPr>
                <p:cNvSpPr/>
                <p:nvPr/>
              </p:nvSpPr>
              <p:spPr>
                <a:xfrm>
                  <a:off x="4601892" y="4707705"/>
                  <a:ext cx="23241" cy="115776"/>
                </a:xfrm>
                <a:custGeom>
                  <a:avLst/>
                  <a:gdLst>
                    <a:gd name="connsiteX0" fmla="*/ 0 w 23241"/>
                    <a:gd name="connsiteY0" fmla="*/ 0 h 115776"/>
                    <a:gd name="connsiteX1" fmla="*/ 23241 w 23241"/>
                    <a:gd name="connsiteY1" fmla="*/ 0 h 115776"/>
                    <a:gd name="connsiteX2" fmla="*/ 23241 w 23241"/>
                    <a:gd name="connsiteY2" fmla="*/ 115776 h 115776"/>
                    <a:gd name="connsiteX3" fmla="*/ 0 w 23241"/>
                    <a:gd name="connsiteY3" fmla="*/ 115776 h 11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1" h="115776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115776"/>
                      </a:lnTo>
                      <a:lnTo>
                        <a:pt x="0" y="11577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8" name="Vrije vorm: vorm 57">
                  <a:extLst>
                    <a:ext uri="{FF2B5EF4-FFF2-40B4-BE49-F238E27FC236}">
                      <a16:creationId xmlns:a16="http://schemas.microsoft.com/office/drawing/2014/main" id="{C91DB185-E23D-8868-B001-D1235BC189A0}"/>
                    </a:ext>
                  </a:extLst>
                </p:cNvPr>
                <p:cNvSpPr/>
                <p:nvPr/>
              </p:nvSpPr>
              <p:spPr>
                <a:xfrm>
                  <a:off x="4741252" y="4869287"/>
                  <a:ext cx="138493" cy="23098"/>
                </a:xfrm>
                <a:custGeom>
                  <a:avLst/>
                  <a:gdLst>
                    <a:gd name="connsiteX0" fmla="*/ 0 w 138493"/>
                    <a:gd name="connsiteY0" fmla="*/ 0 h 23098"/>
                    <a:gd name="connsiteX1" fmla="*/ 138494 w 138493"/>
                    <a:gd name="connsiteY1" fmla="*/ 0 h 23098"/>
                    <a:gd name="connsiteX2" fmla="*/ 138494 w 138493"/>
                    <a:gd name="connsiteY2" fmla="*/ 23098 h 23098"/>
                    <a:gd name="connsiteX3" fmla="*/ 0 w 138493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93" h="23098">
                      <a:moveTo>
                        <a:pt x="0" y="0"/>
                      </a:moveTo>
                      <a:lnTo>
                        <a:pt x="138494" y="0"/>
                      </a:lnTo>
                      <a:lnTo>
                        <a:pt x="138494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9" name="Vrije vorm: vorm 58">
                  <a:extLst>
                    <a:ext uri="{FF2B5EF4-FFF2-40B4-BE49-F238E27FC236}">
                      <a16:creationId xmlns:a16="http://schemas.microsoft.com/office/drawing/2014/main" id="{5BD20ADD-41EA-7867-0FF3-AF81A17027C3}"/>
                    </a:ext>
                  </a:extLst>
                </p:cNvPr>
                <p:cNvSpPr/>
                <p:nvPr/>
              </p:nvSpPr>
              <p:spPr>
                <a:xfrm>
                  <a:off x="4879755" y="4846189"/>
                  <a:ext cx="46339" cy="23098"/>
                </a:xfrm>
                <a:custGeom>
                  <a:avLst/>
                  <a:gdLst>
                    <a:gd name="connsiteX0" fmla="*/ 0 w 46339"/>
                    <a:gd name="connsiteY0" fmla="*/ 0 h 23098"/>
                    <a:gd name="connsiteX1" fmla="*/ 46339 w 46339"/>
                    <a:gd name="connsiteY1" fmla="*/ 0 h 23098"/>
                    <a:gd name="connsiteX2" fmla="*/ 46339 w 46339"/>
                    <a:gd name="connsiteY2" fmla="*/ 23098 h 23098"/>
                    <a:gd name="connsiteX3" fmla="*/ 0 w 46339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9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4452B5A6-BDD7-B2C9-838F-3BAE2858052F}"/>
                    </a:ext>
                  </a:extLst>
                </p:cNvPr>
                <p:cNvSpPr/>
                <p:nvPr/>
              </p:nvSpPr>
              <p:spPr>
                <a:xfrm>
                  <a:off x="4926094" y="4822948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6258CCE-E490-7F1B-E34B-4430F23E085A}"/>
                    </a:ext>
                  </a:extLst>
                </p:cNvPr>
                <p:cNvSpPr/>
                <p:nvPr/>
              </p:nvSpPr>
              <p:spPr>
                <a:xfrm>
                  <a:off x="4949192" y="4707439"/>
                  <a:ext cx="23250" cy="115509"/>
                </a:xfrm>
                <a:custGeom>
                  <a:avLst/>
                  <a:gdLst>
                    <a:gd name="connsiteX0" fmla="*/ 0 w 23250"/>
                    <a:gd name="connsiteY0" fmla="*/ 0 h 115509"/>
                    <a:gd name="connsiteX1" fmla="*/ 23251 w 23250"/>
                    <a:gd name="connsiteY1" fmla="*/ 0 h 115509"/>
                    <a:gd name="connsiteX2" fmla="*/ 23251 w 23250"/>
                    <a:gd name="connsiteY2" fmla="*/ 115510 h 115509"/>
                    <a:gd name="connsiteX3" fmla="*/ 0 w 23250"/>
                    <a:gd name="connsiteY3" fmla="*/ 115510 h 11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115509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115510"/>
                      </a:lnTo>
                      <a:lnTo>
                        <a:pt x="0" y="11551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8B8A0436-6D79-3398-622E-995BF2D6E098}"/>
              </a:ext>
            </a:extLst>
          </p:cNvPr>
          <p:cNvGrpSpPr/>
          <p:nvPr/>
        </p:nvGrpSpPr>
        <p:grpSpPr>
          <a:xfrm>
            <a:off x="2162704" y="3944409"/>
            <a:ext cx="1781704" cy="1781704"/>
            <a:chOff x="2162704" y="3944409"/>
            <a:chExt cx="1781704" cy="1781704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7CB23473-97CF-042C-26C2-6369788DCC8E}"/>
                </a:ext>
              </a:extLst>
            </p:cNvPr>
            <p:cNvSpPr/>
            <p:nvPr userDrawn="1"/>
          </p:nvSpPr>
          <p:spPr>
            <a:xfrm>
              <a:off x="2162704" y="3944409"/>
              <a:ext cx="1781704" cy="17817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77E2AAB6-2761-6990-0311-80D6DBC4B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21352" y="4427801"/>
              <a:ext cx="1267878" cy="811442"/>
            </a:xfrm>
            <a:prstGeom prst="rect">
              <a:avLst/>
            </a:prstGeom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60AF37E1-BE53-2CC5-7426-6CBB1691B577}"/>
              </a:ext>
            </a:extLst>
          </p:cNvPr>
          <p:cNvGrpSpPr/>
          <p:nvPr/>
        </p:nvGrpSpPr>
        <p:grpSpPr>
          <a:xfrm>
            <a:off x="380999" y="3944409"/>
            <a:ext cx="1781704" cy="1781704"/>
            <a:chOff x="380999" y="3944409"/>
            <a:chExt cx="1781704" cy="1781704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651FE35E-8844-5F36-95E3-B78CE8F4F6FE}"/>
                </a:ext>
              </a:extLst>
            </p:cNvPr>
            <p:cNvSpPr/>
            <p:nvPr userDrawn="1"/>
          </p:nvSpPr>
          <p:spPr>
            <a:xfrm>
              <a:off x="380999" y="3944409"/>
              <a:ext cx="1781704" cy="1781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718CC6B9-D9C7-1700-5446-CC2FAC80D93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2913" y="4405824"/>
              <a:ext cx="1257186" cy="859564"/>
              <a:chOff x="-1096056" y="4398423"/>
              <a:chExt cx="716356" cy="489787"/>
            </a:xfrm>
          </p:grpSpPr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A270067-0CFC-CD26-3E51-00D7E493CA80}"/>
                  </a:ext>
                </a:extLst>
              </p:cNvPr>
              <p:cNvSpPr/>
              <p:nvPr/>
            </p:nvSpPr>
            <p:spPr>
              <a:xfrm>
                <a:off x="-855330" y="4802264"/>
                <a:ext cx="228152" cy="76952"/>
              </a:xfrm>
              <a:custGeom>
                <a:avLst/>
                <a:gdLst>
                  <a:gd name="connsiteX0" fmla="*/ 0 w 228152"/>
                  <a:gd name="connsiteY0" fmla="*/ 0 h 76952"/>
                  <a:gd name="connsiteX1" fmla="*/ 228152 w 228152"/>
                  <a:gd name="connsiteY1" fmla="*/ 0 h 76952"/>
                  <a:gd name="connsiteX2" fmla="*/ 228152 w 228152"/>
                  <a:gd name="connsiteY2" fmla="*/ 76952 h 76952"/>
                  <a:gd name="connsiteX3" fmla="*/ 0 w 228152"/>
                  <a:gd name="connsiteY3" fmla="*/ 76952 h 7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152" h="76952">
                    <a:moveTo>
                      <a:pt x="0" y="0"/>
                    </a:moveTo>
                    <a:lnTo>
                      <a:pt x="228152" y="0"/>
                    </a:lnTo>
                    <a:lnTo>
                      <a:pt x="228152" y="76952"/>
                    </a:lnTo>
                    <a:lnTo>
                      <a:pt x="0" y="769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BCCDE36A-19AB-0A7C-CF11-F44ADB1F73B6}"/>
                  </a:ext>
                </a:extLst>
              </p:cNvPr>
              <p:cNvSpPr/>
              <p:nvPr/>
            </p:nvSpPr>
            <p:spPr>
              <a:xfrm>
                <a:off x="-1096056" y="4398423"/>
                <a:ext cx="716356" cy="489787"/>
              </a:xfrm>
              <a:custGeom>
                <a:avLst/>
                <a:gdLst>
                  <a:gd name="connsiteX0" fmla="*/ 623230 w 716356"/>
                  <a:gd name="connsiteY0" fmla="*/ 350158 h 489787"/>
                  <a:gd name="connsiteX1" fmla="*/ 93126 w 716356"/>
                  <a:gd name="connsiteY1" fmla="*/ 350158 h 489787"/>
                  <a:gd name="connsiteX2" fmla="*/ 93126 w 716356"/>
                  <a:gd name="connsiteY2" fmla="*/ 35824 h 489787"/>
                  <a:gd name="connsiteX3" fmla="*/ 623230 w 716356"/>
                  <a:gd name="connsiteY3" fmla="*/ 35824 h 489787"/>
                  <a:gd name="connsiteX4" fmla="*/ 623230 w 716356"/>
                  <a:gd name="connsiteY4" fmla="*/ 350158 h 489787"/>
                  <a:gd name="connsiteX5" fmla="*/ 263833 w 716356"/>
                  <a:gd name="connsiteY5" fmla="*/ 465992 h 489787"/>
                  <a:gd name="connsiteX6" fmla="*/ 294989 w 716356"/>
                  <a:gd name="connsiteY6" fmla="*/ 436550 h 489787"/>
                  <a:gd name="connsiteX7" fmla="*/ 424729 w 716356"/>
                  <a:gd name="connsiteY7" fmla="*/ 436550 h 489787"/>
                  <a:gd name="connsiteX8" fmla="*/ 454028 w 716356"/>
                  <a:gd name="connsiteY8" fmla="*/ 467297 h 489787"/>
                  <a:gd name="connsiteX9" fmla="*/ 263833 w 716356"/>
                  <a:gd name="connsiteY9" fmla="*/ 465992 h 489787"/>
                  <a:gd name="connsiteX10" fmla="*/ 706041 w 716356"/>
                  <a:gd name="connsiteY10" fmla="*/ 447227 h 489787"/>
                  <a:gd name="connsiteX11" fmla="*/ 655034 w 716356"/>
                  <a:gd name="connsiteY11" fmla="*/ 395430 h 489787"/>
                  <a:gd name="connsiteX12" fmla="*/ 652243 w 716356"/>
                  <a:gd name="connsiteY12" fmla="*/ 388696 h 489787"/>
                  <a:gd name="connsiteX13" fmla="*/ 652243 w 716356"/>
                  <a:gd name="connsiteY13" fmla="*/ 27222 h 489787"/>
                  <a:gd name="connsiteX14" fmla="*/ 625021 w 716356"/>
                  <a:gd name="connsiteY14" fmla="*/ 0 h 489787"/>
                  <a:gd name="connsiteX15" fmla="*/ 88611 w 716356"/>
                  <a:gd name="connsiteY15" fmla="*/ 0 h 489787"/>
                  <a:gd name="connsiteX16" fmla="*/ 60960 w 716356"/>
                  <a:gd name="connsiteY16" fmla="*/ 27661 h 489787"/>
                  <a:gd name="connsiteX17" fmla="*/ 63970 w 716356"/>
                  <a:gd name="connsiteY17" fmla="*/ 389773 h 489787"/>
                  <a:gd name="connsiteX18" fmla="*/ 61103 w 716356"/>
                  <a:gd name="connsiteY18" fmla="*/ 395726 h 489787"/>
                  <a:gd name="connsiteX19" fmla="*/ 9811 w 716356"/>
                  <a:gd name="connsiteY19" fmla="*/ 447799 h 489787"/>
                  <a:gd name="connsiteX20" fmla="*/ 0 w 716356"/>
                  <a:gd name="connsiteY20" fmla="*/ 461267 h 489787"/>
                  <a:gd name="connsiteX21" fmla="*/ 0 w 716356"/>
                  <a:gd name="connsiteY21" fmla="*/ 466354 h 489787"/>
                  <a:gd name="connsiteX22" fmla="*/ 15545 w 716356"/>
                  <a:gd name="connsiteY22" fmla="*/ 487842 h 489787"/>
                  <a:gd name="connsiteX23" fmla="*/ 19983 w 716356"/>
                  <a:gd name="connsiteY23" fmla="*/ 489709 h 489787"/>
                  <a:gd name="connsiteX24" fmla="*/ 22203 w 716356"/>
                  <a:gd name="connsiteY24" fmla="*/ 489709 h 489787"/>
                  <a:gd name="connsiteX25" fmla="*/ 694144 w 716356"/>
                  <a:gd name="connsiteY25" fmla="*/ 489709 h 489787"/>
                  <a:gd name="connsiteX26" fmla="*/ 702031 w 716356"/>
                  <a:gd name="connsiteY26" fmla="*/ 486842 h 489787"/>
                  <a:gd name="connsiteX27" fmla="*/ 716356 w 716356"/>
                  <a:gd name="connsiteY27" fmla="*/ 466354 h 489787"/>
                  <a:gd name="connsiteX28" fmla="*/ 716356 w 716356"/>
                  <a:gd name="connsiteY28" fmla="*/ 461267 h 489787"/>
                  <a:gd name="connsiteX29" fmla="*/ 706041 w 716356"/>
                  <a:gd name="connsiteY29" fmla="*/ 447227 h 4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6356" h="489787">
                    <a:moveTo>
                      <a:pt x="623230" y="350158"/>
                    </a:moveTo>
                    <a:lnTo>
                      <a:pt x="93126" y="350158"/>
                    </a:lnTo>
                    <a:lnTo>
                      <a:pt x="93126" y="35824"/>
                    </a:lnTo>
                    <a:lnTo>
                      <a:pt x="623230" y="35824"/>
                    </a:lnTo>
                    <a:lnTo>
                      <a:pt x="623230" y="350158"/>
                    </a:lnTo>
                    <a:close/>
                    <a:moveTo>
                      <a:pt x="263833" y="465992"/>
                    </a:moveTo>
                    <a:lnTo>
                      <a:pt x="294989" y="436550"/>
                    </a:lnTo>
                    <a:lnTo>
                      <a:pt x="424729" y="436550"/>
                    </a:lnTo>
                    <a:lnTo>
                      <a:pt x="454028" y="467297"/>
                    </a:lnTo>
                    <a:lnTo>
                      <a:pt x="263833" y="465992"/>
                    </a:lnTo>
                    <a:close/>
                    <a:moveTo>
                      <a:pt x="706041" y="447227"/>
                    </a:moveTo>
                    <a:cubicBezTo>
                      <a:pt x="689210" y="429749"/>
                      <a:pt x="672160" y="412623"/>
                      <a:pt x="655034" y="395430"/>
                    </a:cubicBezTo>
                    <a:cubicBezTo>
                      <a:pt x="653215" y="393668"/>
                      <a:pt x="652205" y="391239"/>
                      <a:pt x="652243" y="388696"/>
                    </a:cubicBezTo>
                    <a:lnTo>
                      <a:pt x="652243" y="27222"/>
                    </a:lnTo>
                    <a:cubicBezTo>
                      <a:pt x="652243" y="12192"/>
                      <a:pt x="640051" y="0"/>
                      <a:pt x="625021" y="0"/>
                    </a:cubicBezTo>
                    <a:lnTo>
                      <a:pt x="88611" y="0"/>
                    </a:lnTo>
                    <a:cubicBezTo>
                      <a:pt x="73343" y="0"/>
                      <a:pt x="60960" y="12382"/>
                      <a:pt x="60960" y="27661"/>
                    </a:cubicBezTo>
                    <a:lnTo>
                      <a:pt x="63970" y="389773"/>
                    </a:lnTo>
                    <a:cubicBezTo>
                      <a:pt x="63779" y="392049"/>
                      <a:pt x="62760" y="394164"/>
                      <a:pt x="61103" y="395726"/>
                    </a:cubicBezTo>
                    <a:cubicBezTo>
                      <a:pt x="43910" y="412985"/>
                      <a:pt x="26718" y="430254"/>
                      <a:pt x="9811" y="447799"/>
                    </a:cubicBezTo>
                    <a:cubicBezTo>
                      <a:pt x="6220" y="452047"/>
                      <a:pt x="2943" y="456552"/>
                      <a:pt x="0" y="461267"/>
                    </a:cubicBezTo>
                    <a:lnTo>
                      <a:pt x="0" y="466354"/>
                    </a:lnTo>
                    <a:cubicBezTo>
                      <a:pt x="2915" y="474907"/>
                      <a:pt x="8325" y="482394"/>
                      <a:pt x="15545" y="487842"/>
                    </a:cubicBezTo>
                    <a:cubicBezTo>
                      <a:pt x="16897" y="488728"/>
                      <a:pt x="18402" y="489356"/>
                      <a:pt x="19983" y="489709"/>
                    </a:cubicBezTo>
                    <a:cubicBezTo>
                      <a:pt x="20717" y="489814"/>
                      <a:pt x="21469" y="489814"/>
                      <a:pt x="22203" y="489709"/>
                    </a:cubicBezTo>
                    <a:lnTo>
                      <a:pt x="694144" y="489709"/>
                    </a:lnTo>
                    <a:cubicBezTo>
                      <a:pt x="697049" y="489795"/>
                      <a:pt x="699868" y="488775"/>
                      <a:pt x="702031" y="486842"/>
                    </a:cubicBezTo>
                    <a:cubicBezTo>
                      <a:pt x="708574" y="481441"/>
                      <a:pt x="713527" y="474355"/>
                      <a:pt x="716356" y="466354"/>
                    </a:cubicBezTo>
                    <a:lnTo>
                      <a:pt x="716356" y="461267"/>
                    </a:lnTo>
                    <a:cubicBezTo>
                      <a:pt x="713242" y="456352"/>
                      <a:pt x="709794" y="451666"/>
                      <a:pt x="706041" y="447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FE051786-666D-46DC-5C6B-FF44EF7CA710}"/>
                  </a:ext>
                </a:extLst>
              </p:cNvPr>
              <p:cNvSpPr/>
              <p:nvPr/>
            </p:nvSpPr>
            <p:spPr>
              <a:xfrm>
                <a:off x="-1003015" y="4431941"/>
                <a:ext cx="530742" cy="319849"/>
              </a:xfrm>
              <a:custGeom>
                <a:avLst/>
                <a:gdLst>
                  <a:gd name="connsiteX0" fmla="*/ 0 w 530742"/>
                  <a:gd name="connsiteY0" fmla="*/ 0 h 319849"/>
                  <a:gd name="connsiteX1" fmla="*/ 530743 w 530742"/>
                  <a:gd name="connsiteY1" fmla="*/ 0 h 319849"/>
                  <a:gd name="connsiteX2" fmla="*/ 530743 w 530742"/>
                  <a:gd name="connsiteY2" fmla="*/ 319850 h 319849"/>
                  <a:gd name="connsiteX3" fmla="*/ 0 w 530742"/>
                  <a:gd name="connsiteY3" fmla="*/ 319850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42" h="319849">
                    <a:moveTo>
                      <a:pt x="0" y="0"/>
                    </a:moveTo>
                    <a:lnTo>
                      <a:pt x="530743" y="0"/>
                    </a:lnTo>
                    <a:lnTo>
                      <a:pt x="530743" y="319850"/>
                    </a:lnTo>
                    <a:lnTo>
                      <a:pt x="0" y="3198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538B2999-F25E-FF4C-DBA9-FA6D763B2EFF}"/>
                  </a:ext>
                </a:extLst>
              </p:cNvPr>
              <p:cNvSpPr/>
              <p:nvPr/>
            </p:nvSpPr>
            <p:spPr>
              <a:xfrm>
                <a:off x="-826841" y="4472737"/>
                <a:ext cx="171183" cy="230981"/>
              </a:xfrm>
              <a:custGeom>
                <a:avLst/>
                <a:gdLst>
                  <a:gd name="connsiteX0" fmla="*/ 49416 w 171183"/>
                  <a:gd name="connsiteY0" fmla="*/ 230981 h 230981"/>
                  <a:gd name="connsiteX1" fmla="*/ 112462 w 171183"/>
                  <a:gd name="connsiteY1" fmla="*/ 230981 h 230981"/>
                  <a:gd name="connsiteX2" fmla="*/ 112462 w 171183"/>
                  <a:gd name="connsiteY2" fmla="*/ 175365 h 230981"/>
                  <a:gd name="connsiteX3" fmla="*/ 49416 w 171183"/>
                  <a:gd name="connsiteY3" fmla="*/ 175365 h 230981"/>
                  <a:gd name="connsiteX4" fmla="*/ 49416 w 171183"/>
                  <a:gd name="connsiteY4" fmla="*/ 230981 h 230981"/>
                  <a:gd name="connsiteX5" fmla="*/ 114405 w 171183"/>
                  <a:gd name="connsiteY5" fmla="*/ 140122 h 230981"/>
                  <a:gd name="connsiteX6" fmla="*/ 134160 w 171183"/>
                  <a:gd name="connsiteY6" fmla="*/ 120215 h 230981"/>
                  <a:gd name="connsiteX7" fmla="*/ 163897 w 171183"/>
                  <a:gd name="connsiteY7" fmla="*/ 90316 h 230981"/>
                  <a:gd name="connsiteX8" fmla="*/ 171183 w 171183"/>
                  <a:gd name="connsiteY8" fmla="*/ 64913 h 230981"/>
                  <a:gd name="connsiteX9" fmla="*/ 142980 w 171183"/>
                  <a:gd name="connsiteY9" fmla="*/ 14097 h 230981"/>
                  <a:gd name="connsiteX10" fmla="*/ 88459 w 171183"/>
                  <a:gd name="connsiteY10" fmla="*/ 0 h 230981"/>
                  <a:gd name="connsiteX11" fmla="*/ 24089 w 171183"/>
                  <a:gd name="connsiteY11" fmla="*/ 20212 h 230981"/>
                  <a:gd name="connsiteX12" fmla="*/ 0 w 171183"/>
                  <a:gd name="connsiteY12" fmla="*/ 73590 h 230981"/>
                  <a:gd name="connsiteX13" fmla="*/ 60112 w 171183"/>
                  <a:gd name="connsiteY13" fmla="*/ 81020 h 230981"/>
                  <a:gd name="connsiteX14" fmla="*/ 69323 w 171183"/>
                  <a:gd name="connsiteY14" fmla="*/ 55616 h 230981"/>
                  <a:gd name="connsiteX15" fmla="*/ 87525 w 171183"/>
                  <a:gd name="connsiteY15" fmla="*/ 48330 h 230981"/>
                  <a:gd name="connsiteX16" fmla="*/ 102784 w 171183"/>
                  <a:gd name="connsiteY16" fmla="*/ 53054 h 230981"/>
                  <a:gd name="connsiteX17" fmla="*/ 107823 w 171183"/>
                  <a:gd name="connsiteY17" fmla="*/ 66304 h 230981"/>
                  <a:gd name="connsiteX18" fmla="*/ 95269 w 171183"/>
                  <a:gd name="connsiteY18" fmla="*/ 85049 h 230981"/>
                  <a:gd name="connsiteX19" fmla="*/ 64980 w 171183"/>
                  <a:gd name="connsiteY19" fmla="*/ 112319 h 230981"/>
                  <a:gd name="connsiteX20" fmla="*/ 54835 w 171183"/>
                  <a:gd name="connsiteY20" fmla="*/ 129435 h 230981"/>
                  <a:gd name="connsiteX21" fmla="*/ 51435 w 171183"/>
                  <a:gd name="connsiteY21" fmla="*/ 153829 h 230981"/>
                  <a:gd name="connsiteX22" fmla="*/ 51435 w 171183"/>
                  <a:gd name="connsiteY22" fmla="*/ 159715 h 230981"/>
                  <a:gd name="connsiteX23" fmla="*/ 110299 w 171183"/>
                  <a:gd name="connsiteY23" fmla="*/ 159715 h 230981"/>
                  <a:gd name="connsiteX24" fmla="*/ 114405 w 171183"/>
                  <a:gd name="connsiteY24" fmla="*/ 140122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183" h="230981">
                    <a:moveTo>
                      <a:pt x="49416" y="230981"/>
                    </a:moveTo>
                    <a:lnTo>
                      <a:pt x="112462" y="230981"/>
                    </a:lnTo>
                    <a:lnTo>
                      <a:pt x="112462" y="175365"/>
                    </a:lnTo>
                    <a:lnTo>
                      <a:pt x="49416" y="175365"/>
                    </a:lnTo>
                    <a:lnTo>
                      <a:pt x="49416" y="230981"/>
                    </a:lnTo>
                    <a:close/>
                    <a:moveTo>
                      <a:pt x="114405" y="140122"/>
                    </a:moveTo>
                    <a:cubicBezTo>
                      <a:pt x="117138" y="135112"/>
                      <a:pt x="123730" y="128473"/>
                      <a:pt x="134160" y="120215"/>
                    </a:cubicBezTo>
                    <a:cubicBezTo>
                      <a:pt x="149133" y="108442"/>
                      <a:pt x="159039" y="98479"/>
                      <a:pt x="163897" y="90316"/>
                    </a:cubicBezTo>
                    <a:cubicBezTo>
                      <a:pt x="168754" y="82153"/>
                      <a:pt x="171183" y="73695"/>
                      <a:pt x="171183" y="64913"/>
                    </a:cubicBezTo>
                    <a:cubicBezTo>
                      <a:pt x="171183" y="43739"/>
                      <a:pt x="161782" y="26803"/>
                      <a:pt x="142980" y="14097"/>
                    </a:cubicBezTo>
                    <a:cubicBezTo>
                      <a:pt x="129140" y="4705"/>
                      <a:pt x="110976" y="0"/>
                      <a:pt x="88459" y="0"/>
                    </a:cubicBezTo>
                    <a:cubicBezTo>
                      <a:pt x="59541" y="0"/>
                      <a:pt x="38081" y="6744"/>
                      <a:pt x="24089" y="20212"/>
                    </a:cubicBezTo>
                    <a:cubicBezTo>
                      <a:pt x="10097" y="33690"/>
                      <a:pt x="2057" y="51483"/>
                      <a:pt x="0" y="73590"/>
                    </a:cubicBezTo>
                    <a:lnTo>
                      <a:pt x="60112" y="81020"/>
                    </a:lnTo>
                    <a:cubicBezTo>
                      <a:pt x="61446" y="68932"/>
                      <a:pt x="64522" y="60474"/>
                      <a:pt x="69323" y="55616"/>
                    </a:cubicBezTo>
                    <a:cubicBezTo>
                      <a:pt x="74133" y="50768"/>
                      <a:pt x="80191" y="48330"/>
                      <a:pt x="87525" y="48330"/>
                    </a:cubicBezTo>
                    <a:cubicBezTo>
                      <a:pt x="94345" y="48330"/>
                      <a:pt x="99422" y="49911"/>
                      <a:pt x="102784" y="53054"/>
                    </a:cubicBezTo>
                    <a:cubicBezTo>
                      <a:pt x="106137" y="56207"/>
                      <a:pt x="107823" y="60627"/>
                      <a:pt x="107823" y="66304"/>
                    </a:cubicBezTo>
                    <a:cubicBezTo>
                      <a:pt x="107823" y="71980"/>
                      <a:pt x="103642" y="78229"/>
                      <a:pt x="95269" y="85049"/>
                    </a:cubicBezTo>
                    <a:cubicBezTo>
                      <a:pt x="79572" y="98069"/>
                      <a:pt x="69475" y="107156"/>
                      <a:pt x="64980" y="112319"/>
                    </a:cubicBezTo>
                    <a:cubicBezTo>
                      <a:pt x="60493" y="117481"/>
                      <a:pt x="57112" y="123187"/>
                      <a:pt x="54835" y="129435"/>
                    </a:cubicBezTo>
                    <a:cubicBezTo>
                      <a:pt x="52568" y="135684"/>
                      <a:pt x="51435" y="143818"/>
                      <a:pt x="51435" y="153829"/>
                    </a:cubicBezTo>
                    <a:lnTo>
                      <a:pt x="51435" y="159715"/>
                    </a:lnTo>
                    <a:lnTo>
                      <a:pt x="110299" y="159715"/>
                    </a:lnTo>
                    <a:cubicBezTo>
                      <a:pt x="110299" y="151657"/>
                      <a:pt x="111671" y="145132"/>
                      <a:pt x="114405" y="14012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A67DAD06-051F-9C5A-61C4-C00FB8093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60542" y="5042411"/>
            <a:ext cx="458250" cy="46800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75812A1-DD03-91CF-B469-0FE8C102B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66194" y="4977388"/>
            <a:ext cx="411429" cy="576000"/>
          </a:xfrm>
          <a:prstGeom prst="rect">
            <a:avLst/>
          </a:prstGeom>
        </p:spPr>
      </p:pic>
      <p:grpSp>
        <p:nvGrpSpPr>
          <p:cNvPr id="79" name="Groep 78">
            <a:extLst>
              <a:ext uri="{FF2B5EF4-FFF2-40B4-BE49-F238E27FC236}">
                <a16:creationId xmlns:a16="http://schemas.microsoft.com/office/drawing/2014/main" id="{9C8347FD-A785-6DF6-6518-B6DE81744ED4}"/>
              </a:ext>
            </a:extLst>
          </p:cNvPr>
          <p:cNvGrpSpPr/>
          <p:nvPr/>
        </p:nvGrpSpPr>
        <p:grpSpPr>
          <a:xfrm>
            <a:off x="3944408" y="3944409"/>
            <a:ext cx="7866592" cy="1781704"/>
            <a:chOff x="3944408" y="3944409"/>
            <a:chExt cx="7866592" cy="1781704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0E1BCFE-657C-EEAA-8C27-CD660550AA52}"/>
                </a:ext>
              </a:extLst>
            </p:cNvPr>
            <p:cNvSpPr/>
            <p:nvPr/>
          </p:nvSpPr>
          <p:spPr>
            <a:xfrm>
              <a:off x="3944408" y="3944409"/>
              <a:ext cx="7866592" cy="17817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ijdelijke aanduiding voor tekst 8">
              <a:extLst>
                <a:ext uri="{FF2B5EF4-FFF2-40B4-BE49-F238E27FC236}">
                  <a16:creationId xmlns:a16="http://schemas.microsoft.com/office/drawing/2014/main" id="{876B13E1-ED37-AF48-D33D-08B66B0F7DC5}"/>
                </a:ext>
              </a:extLst>
            </p:cNvPr>
            <p:cNvSpPr txBox="1">
              <a:spLocks/>
            </p:cNvSpPr>
            <p:nvPr/>
          </p:nvSpPr>
          <p:spPr>
            <a:xfrm>
              <a:off x="4340506" y="3944409"/>
              <a:ext cx="7091248" cy="1781704"/>
            </a:xfrm>
            <a:prstGeom prst="rect">
              <a:avLst/>
            </a:prstGeom>
          </p:spPr>
          <p:txBody>
            <a:bodyPr lIns="0" tIns="190800" rIns="0" bIns="19080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8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bg2"/>
                </a:buClr>
                <a:buFont typeface="Calibri" panose="020F0502020204030204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8000"/>
                </a:lnSpc>
                <a:spcBef>
                  <a:spcPts val="0"/>
                </a:spcBef>
              </a:pP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Kom naar de </a:t>
              </a:r>
              <a:r>
                <a:rPr lang="nl-BE" sz="3600" dirty="0" err="1">
                  <a:solidFill>
                    <a:schemeClr val="bg1"/>
                  </a:solidFill>
                  <a:latin typeface="+mj-lt"/>
                </a:rPr>
                <a:t>Digibank</a:t>
              </a: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 in je buurt!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6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5856229-CBCD-581D-53DC-095383B2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25" y="381601"/>
            <a:ext cx="8563927" cy="2290480"/>
          </a:xfrm>
        </p:spPr>
        <p:txBody>
          <a:bodyPr/>
          <a:lstStyle/>
          <a:p>
            <a:r>
              <a:rPr lang="nl-BE" dirty="0"/>
              <a:t>Heb jij ook hulp nodig?</a:t>
            </a:r>
            <a:br>
              <a:rPr lang="nl-BE" dirty="0"/>
            </a:br>
            <a:r>
              <a:rPr lang="nl-BE" dirty="0"/>
              <a:t>Tot binnenkort!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FD1880D-7B48-D25E-9CC7-BEB7946A3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80" y="4112063"/>
            <a:ext cx="3960000" cy="1644994"/>
          </a:xfrm>
        </p:spPr>
        <p:txBody>
          <a:bodyPr/>
          <a:lstStyle/>
          <a:p>
            <a:pPr algn="l"/>
            <a:br>
              <a:rPr lang="nl-BE" dirty="0"/>
            </a:br>
            <a:r>
              <a:rPr lang="nl-BE" dirty="0"/>
              <a:t>Bel gratis </a:t>
            </a:r>
            <a:r>
              <a:rPr lang="nl-BE" dirty="0">
                <a:latin typeface="+mj-lt"/>
              </a:rPr>
              <a:t>1700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2FB9BE9-37AC-A85B-4CA0-A17CA5F74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0128" y="4112063"/>
            <a:ext cx="4943824" cy="1644994"/>
          </a:xfrm>
        </p:spPr>
        <p:txBody>
          <a:bodyPr/>
          <a:lstStyle/>
          <a:p>
            <a:r>
              <a:rPr lang="nl-BE" dirty="0"/>
              <a:t>Kijk op </a:t>
            </a:r>
            <a:r>
              <a:rPr lang="nl-BE" dirty="0">
                <a:latin typeface="+mj-lt"/>
              </a:rPr>
              <a:t>digibanken.vlaanderen.be</a:t>
            </a:r>
          </a:p>
          <a:p>
            <a:endParaRPr lang="nl-B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949336-7B9D-120C-2F4E-88D27DA2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74360" y="2889000"/>
            <a:ext cx="1057501" cy="10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A56EDE-1894-3E05-95A0-459B6AAA0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6326" y="2889000"/>
            <a:ext cx="771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4" descr="Afbeelding met persoon, computer, kleding, overdekt&#10;&#10;Automatisch gegenereerde beschrijving">
            <a:extLst>
              <a:ext uri="{FF2B5EF4-FFF2-40B4-BE49-F238E27FC236}">
                <a16:creationId xmlns:a16="http://schemas.microsoft.com/office/drawing/2014/main" id="{EEE9FD49-29A8-ADD5-9280-A1BED53ECA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 b="44246"/>
          <a:stretch/>
        </p:blipFill>
        <p:spPr>
          <a:xfrm>
            <a:off x="381000" y="381000"/>
            <a:ext cx="11430000" cy="534511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E0E7228-9BB6-9D48-325D-5263D76E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460" y="2330245"/>
            <a:ext cx="5308600" cy="339586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Digitale hulp 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nodig?</a:t>
            </a:r>
          </a:p>
        </p:txBody>
      </p:sp>
    </p:spTree>
    <p:extLst>
      <p:ext uri="{BB962C8B-B14F-4D97-AF65-F5344CB8AC3E}">
        <p14:creationId xmlns:p14="http://schemas.microsoft.com/office/powerpoint/2010/main" val="10983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>
            <a:extLst>
              <a:ext uri="{FF2B5EF4-FFF2-40B4-BE49-F238E27FC236}">
                <a16:creationId xmlns:a16="http://schemas.microsoft.com/office/drawing/2014/main" id="{5D6D5CE7-B9A1-0675-1301-09B7F383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9" b="53171"/>
          <a:stretch/>
        </p:blipFill>
        <p:spPr>
          <a:xfrm>
            <a:off x="381000" y="387240"/>
            <a:ext cx="11430000" cy="3815112"/>
          </a:xfrm>
          <a:custGeom>
            <a:avLst/>
            <a:gdLst>
              <a:gd name="connsiteX0" fmla="*/ 0 w 11430000"/>
              <a:gd name="connsiteY0" fmla="*/ 0 h 3815112"/>
              <a:gd name="connsiteX1" fmla="*/ 5257800 w 11430000"/>
              <a:gd name="connsiteY1" fmla="*/ 0 h 3815112"/>
              <a:gd name="connsiteX2" fmla="*/ 6172200 w 11430000"/>
              <a:gd name="connsiteY2" fmla="*/ 0 h 3815112"/>
              <a:gd name="connsiteX3" fmla="*/ 9965400 w 11430000"/>
              <a:gd name="connsiteY3" fmla="*/ 0 h 3815112"/>
              <a:gd name="connsiteX4" fmla="*/ 9965400 w 11430000"/>
              <a:gd name="connsiteY4" fmla="*/ 1897201 h 3815112"/>
              <a:gd name="connsiteX5" fmla="*/ 11110200 w 11430000"/>
              <a:gd name="connsiteY5" fmla="*/ 1897201 h 3815112"/>
              <a:gd name="connsiteX6" fmla="*/ 11110200 w 11430000"/>
              <a:gd name="connsiteY6" fmla="*/ 0 h 3815112"/>
              <a:gd name="connsiteX7" fmla="*/ 11430000 w 11430000"/>
              <a:gd name="connsiteY7" fmla="*/ 0 h 3815112"/>
              <a:gd name="connsiteX8" fmla="*/ 11430000 w 11430000"/>
              <a:gd name="connsiteY8" fmla="*/ 3815112 h 3815112"/>
              <a:gd name="connsiteX9" fmla="*/ 0 w 11430000"/>
              <a:gd name="connsiteY9" fmla="*/ 3815112 h 381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0" h="3815112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3815112"/>
                </a:lnTo>
                <a:lnTo>
                  <a:pt x="0" y="3815112"/>
                </a:lnTo>
                <a:close/>
              </a:path>
            </a:pathLst>
          </a:cu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BD3E08EE-CF4D-0299-FB4A-9FF67B4177BC}"/>
              </a:ext>
            </a:extLst>
          </p:cNvPr>
          <p:cNvSpPr/>
          <p:nvPr/>
        </p:nvSpPr>
        <p:spPr>
          <a:xfrm>
            <a:off x="3440997" y="4826710"/>
            <a:ext cx="8370002" cy="899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E2C7C17-E91B-BB94-8F14-3A39FD060E50}"/>
              </a:ext>
            </a:extLst>
          </p:cNvPr>
          <p:cNvSpPr/>
          <p:nvPr/>
        </p:nvSpPr>
        <p:spPr>
          <a:xfrm>
            <a:off x="3440998" y="3944409"/>
            <a:ext cx="8370002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03E81399-04F2-C6BA-0FF5-6DD96AEDC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6" y="3944409"/>
            <a:ext cx="7272434" cy="900932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sz="3200" dirty="0">
                <a:latin typeface="+mj-lt"/>
              </a:rPr>
              <a:t>Kom naar de </a:t>
            </a:r>
            <a:r>
              <a:rPr lang="nl-BE" sz="3200" dirty="0" err="1">
                <a:latin typeface="+mj-lt"/>
              </a:rPr>
              <a:t>Digibank</a:t>
            </a:r>
            <a:r>
              <a:rPr lang="nl-BE" sz="3200" dirty="0">
                <a:latin typeface="+mj-lt"/>
              </a:rPr>
              <a:t> in je buurt!</a:t>
            </a:r>
          </a:p>
        </p:txBody>
      </p:sp>
      <p:sp>
        <p:nvSpPr>
          <p:cNvPr id="40" name="Tijdelijke aanduiding voor tekst 8">
            <a:extLst>
              <a:ext uri="{FF2B5EF4-FFF2-40B4-BE49-F238E27FC236}">
                <a16:creationId xmlns:a16="http://schemas.microsoft.com/office/drawing/2014/main" id="{33F4FA4C-3124-6115-D9CE-E6817146A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3139" y="4842436"/>
            <a:ext cx="6615170" cy="884737"/>
          </a:xfrm>
        </p:spPr>
        <p:txBody>
          <a:bodyPr lIns="0" tIns="190800" rIns="0" bIns="190800" anchor="ctr" anchorCtr="0">
            <a:no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nl-BE" sz="1600" dirty="0">
                <a:latin typeface="+mj-lt"/>
              </a:rPr>
              <a:t>Zo vind je ons </a:t>
            </a:r>
            <a:r>
              <a:rPr lang="nl-BE" sz="1600" dirty="0">
                <a:latin typeface="+mn-lt"/>
              </a:rPr>
              <a:t>          Bel gratis </a:t>
            </a:r>
            <a:r>
              <a:rPr lang="nl-BE" sz="1600" dirty="0">
                <a:latin typeface="+mj-lt"/>
              </a:rPr>
              <a:t>1700</a:t>
            </a:r>
            <a:r>
              <a:rPr lang="nl-BE" sz="1600" dirty="0"/>
              <a:t>         </a:t>
            </a:r>
            <a:r>
              <a:rPr lang="nl-BE" sz="1600" dirty="0">
                <a:latin typeface="+mn-lt"/>
              </a:rPr>
              <a:t>Kijk op </a:t>
            </a:r>
            <a:r>
              <a:rPr lang="nl-BE" sz="1600" dirty="0">
                <a:latin typeface="+mj-lt"/>
              </a:rPr>
              <a:t>digibanken.vlaanderen.be</a:t>
            </a:r>
            <a:endParaRPr lang="nl-NL" sz="1600" dirty="0">
              <a:latin typeface="+mj-lt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A649DF4D-9566-4A01-FCE4-B25BB4492225}"/>
              </a:ext>
            </a:extLst>
          </p:cNvPr>
          <p:cNvGrpSpPr/>
          <p:nvPr/>
        </p:nvGrpSpPr>
        <p:grpSpPr>
          <a:xfrm>
            <a:off x="3944408" y="4844409"/>
            <a:ext cx="885600" cy="884737"/>
            <a:chOff x="3944408" y="4844409"/>
            <a:chExt cx="885600" cy="884737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728A19E6-A85E-F992-4A83-B9F980B0C034}"/>
                </a:ext>
              </a:extLst>
            </p:cNvPr>
            <p:cNvSpPr/>
            <p:nvPr userDrawn="1"/>
          </p:nvSpPr>
          <p:spPr>
            <a:xfrm>
              <a:off x="3944408" y="4844409"/>
              <a:ext cx="885600" cy="884737"/>
            </a:xfrm>
            <a:custGeom>
              <a:avLst/>
              <a:gdLst>
                <a:gd name="connsiteX0" fmla="*/ 0 w 1150200"/>
                <a:gd name="connsiteY0" fmla="*/ 0 h 766800"/>
                <a:gd name="connsiteX1" fmla="*/ 383400 w 1150200"/>
                <a:gd name="connsiteY1" fmla="*/ 0 h 766800"/>
                <a:gd name="connsiteX2" fmla="*/ 766800 w 1150200"/>
                <a:gd name="connsiteY2" fmla="*/ 0 h 766800"/>
                <a:gd name="connsiteX3" fmla="*/ 1150200 w 1150200"/>
                <a:gd name="connsiteY3" fmla="*/ 0 h 766800"/>
                <a:gd name="connsiteX4" fmla="*/ 1150200 w 1150200"/>
                <a:gd name="connsiteY4" fmla="*/ 766800 h 766800"/>
                <a:gd name="connsiteX5" fmla="*/ 766800 w 1150200"/>
                <a:gd name="connsiteY5" fmla="*/ 766800 h 766800"/>
                <a:gd name="connsiteX6" fmla="*/ 383400 w 1150200"/>
                <a:gd name="connsiteY6" fmla="*/ 766800 h 766800"/>
                <a:gd name="connsiteX7" fmla="*/ 0 w 1150200"/>
                <a:gd name="connsiteY7" fmla="*/ 766800 h 7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200" h="766800">
                  <a:moveTo>
                    <a:pt x="0" y="0"/>
                  </a:moveTo>
                  <a:lnTo>
                    <a:pt x="383400" y="0"/>
                  </a:lnTo>
                  <a:lnTo>
                    <a:pt x="766800" y="0"/>
                  </a:lnTo>
                  <a:lnTo>
                    <a:pt x="1150200" y="0"/>
                  </a:lnTo>
                  <a:lnTo>
                    <a:pt x="1150200" y="766800"/>
                  </a:lnTo>
                  <a:lnTo>
                    <a:pt x="766800" y="766800"/>
                  </a:lnTo>
                  <a:lnTo>
                    <a:pt x="383400" y="766800"/>
                  </a:lnTo>
                  <a:lnTo>
                    <a:pt x="0" y="7668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 dirty="0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C5D25001-0BB8-E56E-D59C-147074D2C5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081208" y="5025551"/>
              <a:ext cx="612000" cy="519420"/>
              <a:chOff x="4601892" y="4638259"/>
              <a:chExt cx="462476" cy="392515"/>
            </a:xfrm>
          </p:grpSpPr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E26D5476-8FDC-BEE6-DA11-BA9513290488}"/>
                  </a:ext>
                </a:extLst>
              </p:cNvPr>
              <p:cNvSpPr/>
              <p:nvPr/>
            </p:nvSpPr>
            <p:spPr>
              <a:xfrm>
                <a:off x="4740280" y="4715040"/>
                <a:ext cx="324088" cy="315734"/>
              </a:xfrm>
              <a:custGeom>
                <a:avLst/>
                <a:gdLst>
                  <a:gd name="connsiteX0" fmla="*/ 208312 w 324088"/>
                  <a:gd name="connsiteY0" fmla="*/ 107432 h 315734"/>
                  <a:gd name="connsiteX1" fmla="*/ 185223 w 324088"/>
                  <a:gd name="connsiteY1" fmla="*/ 107432 h 315734"/>
                  <a:gd name="connsiteX2" fmla="*/ 185223 w 324088"/>
                  <a:gd name="connsiteY2" fmla="*/ 130521 h 315734"/>
                  <a:gd name="connsiteX3" fmla="*/ 138865 w 324088"/>
                  <a:gd name="connsiteY3" fmla="*/ 130521 h 315734"/>
                  <a:gd name="connsiteX4" fmla="*/ 138865 w 324088"/>
                  <a:gd name="connsiteY4" fmla="*/ 153772 h 315734"/>
                  <a:gd name="connsiteX5" fmla="*/ 0 w 324088"/>
                  <a:gd name="connsiteY5" fmla="*/ 153772 h 315734"/>
                  <a:gd name="connsiteX6" fmla="*/ 0 w 324088"/>
                  <a:gd name="connsiteY6" fmla="*/ 176860 h 315734"/>
                  <a:gd name="connsiteX7" fmla="*/ 69437 w 324088"/>
                  <a:gd name="connsiteY7" fmla="*/ 176860 h 315734"/>
                  <a:gd name="connsiteX8" fmla="*/ 69437 w 324088"/>
                  <a:gd name="connsiteY8" fmla="*/ 199968 h 315734"/>
                  <a:gd name="connsiteX9" fmla="*/ 92526 w 324088"/>
                  <a:gd name="connsiteY9" fmla="*/ 199968 h 315734"/>
                  <a:gd name="connsiteX10" fmla="*/ 92526 w 324088"/>
                  <a:gd name="connsiteY10" fmla="*/ 223199 h 315734"/>
                  <a:gd name="connsiteX11" fmla="*/ 115776 w 324088"/>
                  <a:gd name="connsiteY11" fmla="*/ 223199 h 315734"/>
                  <a:gd name="connsiteX12" fmla="*/ 115776 w 324088"/>
                  <a:gd name="connsiteY12" fmla="*/ 246307 h 315734"/>
                  <a:gd name="connsiteX13" fmla="*/ 208312 w 324088"/>
                  <a:gd name="connsiteY13" fmla="*/ 246307 h 315734"/>
                  <a:gd name="connsiteX14" fmla="*/ 208312 w 324088"/>
                  <a:gd name="connsiteY14" fmla="*/ 269396 h 315734"/>
                  <a:gd name="connsiteX15" fmla="*/ 231562 w 324088"/>
                  <a:gd name="connsiteY15" fmla="*/ 269396 h 315734"/>
                  <a:gd name="connsiteX16" fmla="*/ 231562 w 324088"/>
                  <a:gd name="connsiteY16" fmla="*/ 292646 h 315734"/>
                  <a:gd name="connsiteX17" fmla="*/ 254660 w 324088"/>
                  <a:gd name="connsiteY17" fmla="*/ 292646 h 315734"/>
                  <a:gd name="connsiteX18" fmla="*/ 254660 w 324088"/>
                  <a:gd name="connsiteY18" fmla="*/ 315735 h 315734"/>
                  <a:gd name="connsiteX19" fmla="*/ 277749 w 324088"/>
                  <a:gd name="connsiteY19" fmla="*/ 315735 h 315734"/>
                  <a:gd name="connsiteX20" fmla="*/ 277749 w 324088"/>
                  <a:gd name="connsiteY20" fmla="*/ 223199 h 315734"/>
                  <a:gd name="connsiteX21" fmla="*/ 301000 w 324088"/>
                  <a:gd name="connsiteY21" fmla="*/ 223199 h 315734"/>
                  <a:gd name="connsiteX22" fmla="*/ 301000 w 324088"/>
                  <a:gd name="connsiteY22" fmla="*/ 199968 h 315734"/>
                  <a:gd name="connsiteX23" fmla="*/ 324088 w 324088"/>
                  <a:gd name="connsiteY23" fmla="*/ 199968 h 315734"/>
                  <a:gd name="connsiteX24" fmla="*/ 324088 w 324088"/>
                  <a:gd name="connsiteY24" fmla="*/ 107432 h 315734"/>
                  <a:gd name="connsiteX25" fmla="*/ 301000 w 324088"/>
                  <a:gd name="connsiteY25" fmla="*/ 107432 h 315734"/>
                  <a:gd name="connsiteX26" fmla="*/ 301000 w 324088"/>
                  <a:gd name="connsiteY26" fmla="*/ 84182 h 315734"/>
                  <a:gd name="connsiteX27" fmla="*/ 277749 w 324088"/>
                  <a:gd name="connsiteY27" fmla="*/ 84182 h 315734"/>
                  <a:gd name="connsiteX28" fmla="*/ 277749 w 324088"/>
                  <a:gd name="connsiteY28" fmla="*/ 61084 h 315734"/>
                  <a:gd name="connsiteX29" fmla="*/ 231562 w 324088"/>
                  <a:gd name="connsiteY29" fmla="*/ 61084 h 315734"/>
                  <a:gd name="connsiteX30" fmla="*/ 231562 w 324088"/>
                  <a:gd name="connsiteY30" fmla="*/ 0 h 315734"/>
                  <a:gd name="connsiteX31" fmla="*/ 208312 w 324088"/>
                  <a:gd name="connsiteY31" fmla="*/ 0 h 315734"/>
                  <a:gd name="connsiteX32" fmla="*/ 208312 w 324088"/>
                  <a:gd name="connsiteY32" fmla="*/ 107432 h 3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4088" h="315734">
                    <a:moveTo>
                      <a:pt x="208312" y="107432"/>
                    </a:moveTo>
                    <a:lnTo>
                      <a:pt x="185223" y="107432"/>
                    </a:lnTo>
                    <a:lnTo>
                      <a:pt x="185223" y="130521"/>
                    </a:lnTo>
                    <a:lnTo>
                      <a:pt x="138865" y="130521"/>
                    </a:lnTo>
                    <a:lnTo>
                      <a:pt x="138865" y="153772"/>
                    </a:lnTo>
                    <a:lnTo>
                      <a:pt x="0" y="153772"/>
                    </a:lnTo>
                    <a:lnTo>
                      <a:pt x="0" y="176860"/>
                    </a:lnTo>
                    <a:lnTo>
                      <a:pt x="69437" y="176860"/>
                    </a:lnTo>
                    <a:lnTo>
                      <a:pt x="69437" y="199968"/>
                    </a:lnTo>
                    <a:lnTo>
                      <a:pt x="92526" y="199968"/>
                    </a:lnTo>
                    <a:lnTo>
                      <a:pt x="92526" y="223199"/>
                    </a:lnTo>
                    <a:lnTo>
                      <a:pt x="115776" y="223199"/>
                    </a:lnTo>
                    <a:lnTo>
                      <a:pt x="115776" y="246307"/>
                    </a:lnTo>
                    <a:lnTo>
                      <a:pt x="208312" y="246307"/>
                    </a:lnTo>
                    <a:lnTo>
                      <a:pt x="208312" y="269396"/>
                    </a:lnTo>
                    <a:lnTo>
                      <a:pt x="231562" y="269396"/>
                    </a:lnTo>
                    <a:lnTo>
                      <a:pt x="231562" y="292646"/>
                    </a:lnTo>
                    <a:lnTo>
                      <a:pt x="254660" y="292646"/>
                    </a:lnTo>
                    <a:lnTo>
                      <a:pt x="254660" y="315735"/>
                    </a:lnTo>
                    <a:lnTo>
                      <a:pt x="277749" y="315735"/>
                    </a:lnTo>
                    <a:lnTo>
                      <a:pt x="277749" y="223199"/>
                    </a:lnTo>
                    <a:lnTo>
                      <a:pt x="301000" y="223199"/>
                    </a:lnTo>
                    <a:lnTo>
                      <a:pt x="301000" y="199968"/>
                    </a:lnTo>
                    <a:lnTo>
                      <a:pt x="324088" y="199968"/>
                    </a:lnTo>
                    <a:lnTo>
                      <a:pt x="324088" y="107432"/>
                    </a:lnTo>
                    <a:lnTo>
                      <a:pt x="301000" y="107432"/>
                    </a:lnTo>
                    <a:lnTo>
                      <a:pt x="301000" y="84182"/>
                    </a:lnTo>
                    <a:lnTo>
                      <a:pt x="277749" y="84182"/>
                    </a:lnTo>
                    <a:lnTo>
                      <a:pt x="277749" y="61084"/>
                    </a:lnTo>
                    <a:lnTo>
                      <a:pt x="231562" y="61084"/>
                    </a:lnTo>
                    <a:lnTo>
                      <a:pt x="231562" y="0"/>
                    </a:lnTo>
                    <a:lnTo>
                      <a:pt x="208312" y="0"/>
                    </a:lnTo>
                    <a:lnTo>
                      <a:pt x="208312" y="1074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56249266-1BBC-0B68-AB73-237DC7E82EA5}"/>
                  </a:ext>
                </a:extLst>
              </p:cNvPr>
              <p:cNvSpPr/>
              <p:nvPr/>
            </p:nvSpPr>
            <p:spPr>
              <a:xfrm>
                <a:off x="4625152" y="4661366"/>
                <a:ext cx="324078" cy="254641"/>
              </a:xfrm>
              <a:custGeom>
                <a:avLst/>
                <a:gdLst>
                  <a:gd name="connsiteX0" fmla="*/ 324079 w 324078"/>
                  <a:gd name="connsiteY0" fmla="*/ 46339 h 254641"/>
                  <a:gd name="connsiteX1" fmla="*/ 324079 w 324078"/>
                  <a:gd name="connsiteY1" fmla="*/ 161735 h 254641"/>
                  <a:gd name="connsiteX2" fmla="*/ 300990 w 324078"/>
                  <a:gd name="connsiteY2" fmla="*/ 161735 h 254641"/>
                  <a:gd name="connsiteX3" fmla="*/ 300990 w 324078"/>
                  <a:gd name="connsiteY3" fmla="*/ 184823 h 254641"/>
                  <a:gd name="connsiteX4" fmla="*/ 254641 w 324078"/>
                  <a:gd name="connsiteY4" fmla="*/ 184823 h 254641"/>
                  <a:gd name="connsiteX5" fmla="*/ 254641 w 324078"/>
                  <a:gd name="connsiteY5" fmla="*/ 208074 h 254641"/>
                  <a:gd name="connsiteX6" fmla="*/ 115776 w 324078"/>
                  <a:gd name="connsiteY6" fmla="*/ 208074 h 254641"/>
                  <a:gd name="connsiteX7" fmla="*/ 115776 w 324078"/>
                  <a:gd name="connsiteY7" fmla="*/ 231543 h 254641"/>
                  <a:gd name="connsiteX8" fmla="*/ 92526 w 324078"/>
                  <a:gd name="connsiteY8" fmla="*/ 231543 h 254641"/>
                  <a:gd name="connsiteX9" fmla="*/ 92526 w 324078"/>
                  <a:gd name="connsiteY9" fmla="*/ 254641 h 254641"/>
                  <a:gd name="connsiteX10" fmla="*/ 69437 w 324078"/>
                  <a:gd name="connsiteY10" fmla="*/ 254641 h 254641"/>
                  <a:gd name="connsiteX11" fmla="*/ 69437 w 324078"/>
                  <a:gd name="connsiteY11" fmla="*/ 208445 h 254641"/>
                  <a:gd name="connsiteX12" fmla="*/ 46339 w 324078"/>
                  <a:gd name="connsiteY12" fmla="*/ 208445 h 254641"/>
                  <a:gd name="connsiteX13" fmla="*/ 46339 w 324078"/>
                  <a:gd name="connsiteY13" fmla="*/ 185195 h 254641"/>
                  <a:gd name="connsiteX14" fmla="*/ 23098 w 324078"/>
                  <a:gd name="connsiteY14" fmla="*/ 185195 h 254641"/>
                  <a:gd name="connsiteX15" fmla="*/ 23098 w 324078"/>
                  <a:gd name="connsiteY15" fmla="*/ 162106 h 254641"/>
                  <a:gd name="connsiteX16" fmla="*/ 0 w 324078"/>
                  <a:gd name="connsiteY16" fmla="*/ 162106 h 254641"/>
                  <a:gd name="connsiteX17" fmla="*/ 0 w 324078"/>
                  <a:gd name="connsiteY17" fmla="*/ 46339 h 254641"/>
                  <a:gd name="connsiteX18" fmla="*/ 23098 w 324078"/>
                  <a:gd name="connsiteY18" fmla="*/ 46339 h 254641"/>
                  <a:gd name="connsiteX19" fmla="*/ 23098 w 324078"/>
                  <a:gd name="connsiteY19" fmla="*/ 23089 h 254641"/>
                  <a:gd name="connsiteX20" fmla="*/ 69437 w 324078"/>
                  <a:gd name="connsiteY20" fmla="*/ 23089 h 254641"/>
                  <a:gd name="connsiteX21" fmla="*/ 69437 w 324078"/>
                  <a:gd name="connsiteY21" fmla="*/ 0 h 254641"/>
                  <a:gd name="connsiteX22" fmla="*/ 254641 w 324078"/>
                  <a:gd name="connsiteY22" fmla="*/ 0 h 254641"/>
                  <a:gd name="connsiteX23" fmla="*/ 254641 w 324078"/>
                  <a:gd name="connsiteY23" fmla="*/ 23089 h 254641"/>
                  <a:gd name="connsiteX24" fmla="*/ 300980 w 324078"/>
                  <a:gd name="connsiteY24" fmla="*/ 23089 h 254641"/>
                  <a:gd name="connsiteX25" fmla="*/ 300980 w 324078"/>
                  <a:gd name="connsiteY25" fmla="*/ 46339 h 254641"/>
                  <a:gd name="connsiteX26" fmla="*/ 324079 w 324078"/>
                  <a:gd name="connsiteY26" fmla="*/ 46339 h 25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078" h="254641">
                    <a:moveTo>
                      <a:pt x="324079" y="46339"/>
                    </a:moveTo>
                    <a:lnTo>
                      <a:pt x="324079" y="161735"/>
                    </a:lnTo>
                    <a:lnTo>
                      <a:pt x="300990" y="161735"/>
                    </a:lnTo>
                    <a:lnTo>
                      <a:pt x="300990" y="184823"/>
                    </a:lnTo>
                    <a:lnTo>
                      <a:pt x="254641" y="184823"/>
                    </a:lnTo>
                    <a:lnTo>
                      <a:pt x="254641" y="208074"/>
                    </a:lnTo>
                    <a:lnTo>
                      <a:pt x="115776" y="208074"/>
                    </a:lnTo>
                    <a:lnTo>
                      <a:pt x="115776" y="231543"/>
                    </a:lnTo>
                    <a:lnTo>
                      <a:pt x="92526" y="231543"/>
                    </a:lnTo>
                    <a:lnTo>
                      <a:pt x="92526" y="254641"/>
                    </a:lnTo>
                    <a:lnTo>
                      <a:pt x="69437" y="254641"/>
                    </a:lnTo>
                    <a:lnTo>
                      <a:pt x="69437" y="208445"/>
                    </a:lnTo>
                    <a:lnTo>
                      <a:pt x="46339" y="208445"/>
                    </a:lnTo>
                    <a:lnTo>
                      <a:pt x="46339" y="185195"/>
                    </a:lnTo>
                    <a:lnTo>
                      <a:pt x="23098" y="185195"/>
                    </a:lnTo>
                    <a:lnTo>
                      <a:pt x="23098" y="162106"/>
                    </a:lnTo>
                    <a:lnTo>
                      <a:pt x="0" y="162106"/>
                    </a:lnTo>
                    <a:lnTo>
                      <a:pt x="0" y="46339"/>
                    </a:lnTo>
                    <a:lnTo>
                      <a:pt x="23098" y="46339"/>
                    </a:lnTo>
                    <a:lnTo>
                      <a:pt x="23098" y="23089"/>
                    </a:lnTo>
                    <a:lnTo>
                      <a:pt x="69437" y="23089"/>
                    </a:lnTo>
                    <a:lnTo>
                      <a:pt x="69437" y="0"/>
                    </a:lnTo>
                    <a:lnTo>
                      <a:pt x="254641" y="0"/>
                    </a:lnTo>
                    <a:lnTo>
                      <a:pt x="254641" y="23089"/>
                    </a:lnTo>
                    <a:lnTo>
                      <a:pt x="300980" y="23089"/>
                    </a:lnTo>
                    <a:lnTo>
                      <a:pt x="300980" y="46339"/>
                    </a:lnTo>
                    <a:lnTo>
                      <a:pt x="324079" y="463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46" name="Graphic 23">
                <a:extLst>
                  <a:ext uri="{FF2B5EF4-FFF2-40B4-BE49-F238E27FC236}">
                    <a16:creationId xmlns:a16="http://schemas.microsoft.com/office/drawing/2014/main" id="{F0790A1A-FFCE-E708-F83B-7F938DD7322C}"/>
                  </a:ext>
                </a:extLst>
              </p:cNvPr>
              <p:cNvGrpSpPr/>
              <p:nvPr userDrawn="1"/>
            </p:nvGrpSpPr>
            <p:grpSpPr>
              <a:xfrm>
                <a:off x="4671700" y="4753730"/>
                <a:ext cx="231419" cy="46206"/>
                <a:chOff x="4671700" y="4753730"/>
                <a:chExt cx="231419" cy="46206"/>
              </a:xfrm>
              <a:solidFill>
                <a:srgbClr val="FF5445"/>
              </a:solidFill>
            </p:grpSpPr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33484BA0-14E4-81F1-6146-EB82371F6CEF}"/>
                    </a:ext>
                  </a:extLst>
                </p:cNvPr>
                <p:cNvSpPr/>
                <p:nvPr/>
              </p:nvSpPr>
              <p:spPr>
                <a:xfrm>
                  <a:off x="4856914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63 w 46205"/>
                    <a:gd name="connsiteY4" fmla="*/ 39443 h 46205"/>
                    <a:gd name="connsiteX5" fmla="*/ 0 w 46205"/>
                    <a:gd name="connsiteY5" fmla="*/ 23108 h 46205"/>
                    <a:gd name="connsiteX6" fmla="*/ 6763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9" y="46206"/>
                        <a:pt x="23108" y="46206"/>
                      </a:cubicBezTo>
                      <a:cubicBezTo>
                        <a:pt x="16726" y="46206"/>
                        <a:pt x="10944" y="43615"/>
                        <a:pt x="6763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3" name="Vrije vorm: vorm 62">
                  <a:extLst>
                    <a:ext uri="{FF2B5EF4-FFF2-40B4-BE49-F238E27FC236}">
                      <a16:creationId xmlns:a16="http://schemas.microsoft.com/office/drawing/2014/main" id="{437F497A-B4F5-F57D-3F71-03D55C060207}"/>
                    </a:ext>
                  </a:extLst>
                </p:cNvPr>
                <p:cNvSpPr/>
                <p:nvPr/>
              </p:nvSpPr>
              <p:spPr>
                <a:xfrm>
                  <a:off x="4764236" y="4753740"/>
                  <a:ext cx="46348" cy="46196"/>
                </a:xfrm>
                <a:custGeom>
                  <a:avLst/>
                  <a:gdLst>
                    <a:gd name="connsiteX0" fmla="*/ 23260 w 46348"/>
                    <a:gd name="connsiteY0" fmla="*/ 0 h 46196"/>
                    <a:gd name="connsiteX1" fmla="*/ 46349 w 46348"/>
                    <a:gd name="connsiteY1" fmla="*/ 23098 h 46196"/>
                    <a:gd name="connsiteX2" fmla="*/ 39586 w 46348"/>
                    <a:gd name="connsiteY2" fmla="*/ 39434 h 46196"/>
                    <a:gd name="connsiteX3" fmla="*/ 23251 w 46348"/>
                    <a:gd name="connsiteY3" fmla="*/ 46196 h 46196"/>
                    <a:gd name="connsiteX4" fmla="*/ 23089 w 46348"/>
                    <a:gd name="connsiteY4" fmla="*/ 46196 h 46196"/>
                    <a:gd name="connsiteX5" fmla="*/ 0 w 46348"/>
                    <a:gd name="connsiteY5" fmla="*/ 23108 h 46196"/>
                    <a:gd name="connsiteX6" fmla="*/ 6763 w 46348"/>
                    <a:gd name="connsiteY6" fmla="*/ 6772 h 46196"/>
                    <a:gd name="connsiteX7" fmla="*/ 23098 w 46348"/>
                    <a:gd name="connsiteY7" fmla="*/ 0 h 46196"/>
                    <a:gd name="connsiteX8" fmla="*/ 23260 w 46348"/>
                    <a:gd name="connsiteY8" fmla="*/ 0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48" h="46196">
                      <a:moveTo>
                        <a:pt x="23260" y="0"/>
                      </a:moveTo>
                      <a:cubicBezTo>
                        <a:pt x="36014" y="0"/>
                        <a:pt x="46349" y="10344"/>
                        <a:pt x="46349" y="23098"/>
                      </a:cubicBezTo>
                      <a:cubicBezTo>
                        <a:pt x="46349" y="29470"/>
                        <a:pt x="43758" y="35252"/>
                        <a:pt x="39586" y="39434"/>
                      </a:cubicBezTo>
                      <a:cubicBezTo>
                        <a:pt x="35404" y="43605"/>
                        <a:pt x="29623" y="46196"/>
                        <a:pt x="23251" y="46196"/>
                      </a:cubicBezTo>
                      <a:lnTo>
                        <a:pt x="23089" y="46196"/>
                      </a:lnTo>
                      <a:cubicBezTo>
                        <a:pt x="10335" y="46196"/>
                        <a:pt x="0" y="35862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098" y="0"/>
                      </a:cubicBezTo>
                      <a:lnTo>
                        <a:pt x="23260" y="0"/>
                      </a:lnTo>
                      <a:close/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4422ED3F-E564-B073-7285-3CEB913DE7AF}"/>
                    </a:ext>
                  </a:extLst>
                </p:cNvPr>
                <p:cNvSpPr/>
                <p:nvPr/>
              </p:nvSpPr>
              <p:spPr>
                <a:xfrm>
                  <a:off x="4671700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72 w 46205"/>
                    <a:gd name="connsiteY4" fmla="*/ 39443 h 46205"/>
                    <a:gd name="connsiteX5" fmla="*/ 0 w 46205"/>
                    <a:gd name="connsiteY5" fmla="*/ 23108 h 46205"/>
                    <a:gd name="connsiteX6" fmla="*/ 6772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0" y="46206"/>
                        <a:pt x="23108" y="46206"/>
                      </a:cubicBezTo>
                      <a:cubicBezTo>
                        <a:pt x="16735" y="46206"/>
                        <a:pt x="10954" y="43615"/>
                        <a:pt x="6772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72" y="6772"/>
                      </a:cubicBezTo>
                      <a:cubicBezTo>
                        <a:pt x="10954" y="2591"/>
                        <a:pt x="16735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47" name="Graphic 23">
                <a:extLst>
                  <a:ext uri="{FF2B5EF4-FFF2-40B4-BE49-F238E27FC236}">
                    <a16:creationId xmlns:a16="http://schemas.microsoft.com/office/drawing/2014/main" id="{251083D6-0962-7C6A-64E7-E10120BE6E33}"/>
                  </a:ext>
                </a:extLst>
              </p:cNvPr>
              <p:cNvGrpSpPr/>
              <p:nvPr userDrawn="1"/>
            </p:nvGrpSpPr>
            <p:grpSpPr>
              <a:xfrm>
                <a:off x="4601892" y="4638259"/>
                <a:ext cx="370550" cy="324097"/>
                <a:chOff x="4601892" y="4638259"/>
                <a:chExt cx="370550" cy="324097"/>
              </a:xfrm>
              <a:solidFill>
                <a:srgbClr val="235C71"/>
              </a:solidFill>
            </p:grpSpPr>
            <p:sp>
              <p:nvSpPr>
                <p:cNvPr id="48" name="Vrije vorm: vorm 47">
                  <a:extLst>
                    <a:ext uri="{FF2B5EF4-FFF2-40B4-BE49-F238E27FC236}">
                      <a16:creationId xmlns:a16="http://schemas.microsoft.com/office/drawing/2014/main" id="{515D3FF8-C784-AA1D-B3DA-47B526BE052C}"/>
                    </a:ext>
                  </a:extLst>
                </p:cNvPr>
                <p:cNvSpPr/>
                <p:nvPr/>
              </p:nvSpPr>
              <p:spPr>
                <a:xfrm>
                  <a:off x="4926123" y="4684455"/>
                  <a:ext cx="23107" cy="23250"/>
                </a:xfrm>
                <a:custGeom>
                  <a:avLst/>
                  <a:gdLst>
                    <a:gd name="connsiteX0" fmla="*/ 23108 w 23107"/>
                    <a:gd name="connsiteY0" fmla="*/ 22860 h 23250"/>
                    <a:gd name="connsiteX1" fmla="*/ 23108 w 23107"/>
                    <a:gd name="connsiteY1" fmla="*/ 23251 h 23250"/>
                    <a:gd name="connsiteX2" fmla="*/ 0 w 23107"/>
                    <a:gd name="connsiteY2" fmla="*/ 23251 h 23250"/>
                    <a:gd name="connsiteX3" fmla="*/ 0 w 23107"/>
                    <a:gd name="connsiteY3" fmla="*/ 0 h 23250"/>
                    <a:gd name="connsiteX4" fmla="*/ 23108 w 23107"/>
                    <a:gd name="connsiteY4" fmla="*/ 0 h 23250"/>
                    <a:gd name="connsiteX5" fmla="*/ 23108 w 23107"/>
                    <a:gd name="connsiteY5" fmla="*/ 22860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07" h="23250">
                      <a:moveTo>
                        <a:pt x="23108" y="22860"/>
                      </a:moveTo>
                      <a:lnTo>
                        <a:pt x="23108" y="23251"/>
                      </a:lnTo>
                      <a:lnTo>
                        <a:pt x="0" y="23251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2286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9" name="Vrije vorm: vorm 48">
                  <a:extLst>
                    <a:ext uri="{FF2B5EF4-FFF2-40B4-BE49-F238E27FC236}">
                      <a16:creationId xmlns:a16="http://schemas.microsoft.com/office/drawing/2014/main" id="{B43C5651-12EA-C291-17CD-60628B21A10D}"/>
                    </a:ext>
                  </a:extLst>
                </p:cNvPr>
                <p:cNvSpPr/>
                <p:nvPr/>
              </p:nvSpPr>
              <p:spPr>
                <a:xfrm>
                  <a:off x="4879783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1AAA042D-97F8-92F4-BFB3-F10AC1F0E891}"/>
                    </a:ext>
                  </a:extLst>
                </p:cNvPr>
                <p:cNvSpPr/>
                <p:nvPr/>
              </p:nvSpPr>
              <p:spPr>
                <a:xfrm>
                  <a:off x="4694579" y="4638259"/>
                  <a:ext cx="185204" cy="23107"/>
                </a:xfrm>
                <a:custGeom>
                  <a:avLst/>
                  <a:gdLst>
                    <a:gd name="connsiteX0" fmla="*/ 0 w 185204"/>
                    <a:gd name="connsiteY0" fmla="*/ 0 h 23107"/>
                    <a:gd name="connsiteX1" fmla="*/ 185204 w 185204"/>
                    <a:gd name="connsiteY1" fmla="*/ 0 h 23107"/>
                    <a:gd name="connsiteX2" fmla="*/ 185204 w 185204"/>
                    <a:gd name="connsiteY2" fmla="*/ 23108 h 23107"/>
                    <a:gd name="connsiteX3" fmla="*/ 0 w 185204"/>
                    <a:gd name="connsiteY3" fmla="*/ 23108 h 2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204" h="23107">
                      <a:moveTo>
                        <a:pt x="0" y="0"/>
                      </a:moveTo>
                      <a:lnTo>
                        <a:pt x="185204" y="0"/>
                      </a:lnTo>
                      <a:lnTo>
                        <a:pt x="185204" y="23108"/>
                      </a:lnTo>
                      <a:lnTo>
                        <a:pt x="0" y="2310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1" name="Vrije vorm: vorm 50">
                  <a:extLst>
                    <a:ext uri="{FF2B5EF4-FFF2-40B4-BE49-F238E27FC236}">
                      <a16:creationId xmlns:a16="http://schemas.microsoft.com/office/drawing/2014/main" id="{D7EEA10F-314E-ECC6-E7E8-7D9F7A42C90E}"/>
                    </a:ext>
                  </a:extLst>
                </p:cNvPr>
                <p:cNvSpPr/>
                <p:nvPr/>
              </p:nvSpPr>
              <p:spPr>
                <a:xfrm>
                  <a:off x="4717668" y="4892909"/>
                  <a:ext cx="23250" cy="23098"/>
                </a:xfrm>
                <a:custGeom>
                  <a:avLst/>
                  <a:gdLst>
                    <a:gd name="connsiteX0" fmla="*/ 0 w 23250"/>
                    <a:gd name="connsiteY0" fmla="*/ 0 h 23098"/>
                    <a:gd name="connsiteX1" fmla="*/ 23251 w 23250"/>
                    <a:gd name="connsiteY1" fmla="*/ 0 h 23098"/>
                    <a:gd name="connsiteX2" fmla="*/ 23251 w 23250"/>
                    <a:gd name="connsiteY2" fmla="*/ 23098 h 23098"/>
                    <a:gd name="connsiteX3" fmla="*/ 0 w 23250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23098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B0A662D-68DB-DCA1-D228-E11F6A53FBBD}"/>
                    </a:ext>
                  </a:extLst>
                </p:cNvPr>
                <p:cNvSpPr/>
                <p:nvPr/>
              </p:nvSpPr>
              <p:spPr>
                <a:xfrm>
                  <a:off x="4671472" y="4869821"/>
                  <a:ext cx="46196" cy="92535"/>
                </a:xfrm>
                <a:custGeom>
                  <a:avLst/>
                  <a:gdLst>
                    <a:gd name="connsiteX0" fmla="*/ 46196 w 46196"/>
                    <a:gd name="connsiteY0" fmla="*/ 46196 h 92535"/>
                    <a:gd name="connsiteX1" fmla="*/ 46196 w 46196"/>
                    <a:gd name="connsiteY1" fmla="*/ 69447 h 92535"/>
                    <a:gd name="connsiteX2" fmla="*/ 23108 w 46196"/>
                    <a:gd name="connsiteY2" fmla="*/ 69447 h 92535"/>
                    <a:gd name="connsiteX3" fmla="*/ 23108 w 46196"/>
                    <a:gd name="connsiteY3" fmla="*/ 92535 h 92535"/>
                    <a:gd name="connsiteX4" fmla="*/ 0 w 46196"/>
                    <a:gd name="connsiteY4" fmla="*/ 92535 h 92535"/>
                    <a:gd name="connsiteX5" fmla="*/ 0 w 46196"/>
                    <a:gd name="connsiteY5" fmla="*/ 0 h 92535"/>
                    <a:gd name="connsiteX6" fmla="*/ 23108 w 46196"/>
                    <a:gd name="connsiteY6" fmla="*/ 0 h 92535"/>
                    <a:gd name="connsiteX7" fmla="*/ 23108 w 46196"/>
                    <a:gd name="connsiteY7" fmla="*/ 46196 h 92535"/>
                    <a:gd name="connsiteX8" fmla="*/ 46196 w 46196"/>
                    <a:gd name="connsiteY8" fmla="*/ 46196 h 92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" h="92535">
                      <a:moveTo>
                        <a:pt x="46196" y="46196"/>
                      </a:moveTo>
                      <a:lnTo>
                        <a:pt x="46196" y="69447"/>
                      </a:lnTo>
                      <a:lnTo>
                        <a:pt x="23108" y="69447"/>
                      </a:lnTo>
                      <a:lnTo>
                        <a:pt x="23108" y="92535"/>
                      </a:lnTo>
                      <a:lnTo>
                        <a:pt x="0" y="92535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46196"/>
                      </a:lnTo>
                      <a:lnTo>
                        <a:pt x="46196" y="4619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3" name="Vrije vorm: vorm 52">
                  <a:extLst>
                    <a:ext uri="{FF2B5EF4-FFF2-40B4-BE49-F238E27FC236}">
                      <a16:creationId xmlns:a16="http://schemas.microsoft.com/office/drawing/2014/main" id="{045FC342-C241-BD80-C630-230E9ECC2AB7}"/>
                    </a:ext>
                  </a:extLst>
                </p:cNvPr>
                <p:cNvSpPr/>
                <p:nvPr/>
              </p:nvSpPr>
              <p:spPr>
                <a:xfrm>
                  <a:off x="4648231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4" name="Vrije vorm: vorm 53">
                  <a:extLst>
                    <a:ext uri="{FF2B5EF4-FFF2-40B4-BE49-F238E27FC236}">
                      <a16:creationId xmlns:a16="http://schemas.microsoft.com/office/drawing/2014/main" id="{99E1EEB4-1C26-9D49-FD85-E9A5BC1AE15E}"/>
                    </a:ext>
                  </a:extLst>
                </p:cNvPr>
                <p:cNvSpPr/>
                <p:nvPr/>
              </p:nvSpPr>
              <p:spPr>
                <a:xfrm>
                  <a:off x="4648231" y="4846570"/>
                  <a:ext cx="23240" cy="23250"/>
                </a:xfrm>
                <a:custGeom>
                  <a:avLst/>
                  <a:gdLst>
                    <a:gd name="connsiteX0" fmla="*/ 0 w 23240"/>
                    <a:gd name="connsiteY0" fmla="*/ 0 h 23250"/>
                    <a:gd name="connsiteX1" fmla="*/ 23241 w 23240"/>
                    <a:gd name="connsiteY1" fmla="*/ 0 h 23250"/>
                    <a:gd name="connsiteX2" fmla="*/ 23241 w 23240"/>
                    <a:gd name="connsiteY2" fmla="*/ 23251 h 23250"/>
                    <a:gd name="connsiteX3" fmla="*/ 0 w 23240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0" h="23250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5" name="Vrije vorm: vorm 54">
                  <a:extLst>
                    <a:ext uri="{FF2B5EF4-FFF2-40B4-BE49-F238E27FC236}">
                      <a16:creationId xmlns:a16="http://schemas.microsoft.com/office/drawing/2014/main" id="{8AD03919-C11E-D8DD-EE49-DC2726EA0BF6}"/>
                    </a:ext>
                  </a:extLst>
                </p:cNvPr>
                <p:cNvSpPr/>
                <p:nvPr/>
              </p:nvSpPr>
              <p:spPr>
                <a:xfrm>
                  <a:off x="4625133" y="4823482"/>
                  <a:ext cx="23098" cy="23088"/>
                </a:xfrm>
                <a:custGeom>
                  <a:avLst/>
                  <a:gdLst>
                    <a:gd name="connsiteX0" fmla="*/ 0 w 23098"/>
                    <a:gd name="connsiteY0" fmla="*/ 0 h 23088"/>
                    <a:gd name="connsiteX1" fmla="*/ 23098 w 23098"/>
                    <a:gd name="connsiteY1" fmla="*/ 0 h 23088"/>
                    <a:gd name="connsiteX2" fmla="*/ 23098 w 23098"/>
                    <a:gd name="connsiteY2" fmla="*/ 23089 h 23088"/>
                    <a:gd name="connsiteX3" fmla="*/ 0 w 23098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088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FD94AAE7-A2E0-8FFD-1044-FE961881A79A}"/>
                    </a:ext>
                  </a:extLst>
                </p:cNvPr>
                <p:cNvSpPr/>
                <p:nvPr/>
              </p:nvSpPr>
              <p:spPr>
                <a:xfrm>
                  <a:off x="4625133" y="4684455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7" name="Vrije vorm: vorm 56">
                  <a:extLst>
                    <a:ext uri="{FF2B5EF4-FFF2-40B4-BE49-F238E27FC236}">
                      <a16:creationId xmlns:a16="http://schemas.microsoft.com/office/drawing/2014/main" id="{55BF11C3-8D1E-6033-46E9-50A1F69F93A4}"/>
                    </a:ext>
                  </a:extLst>
                </p:cNvPr>
                <p:cNvSpPr/>
                <p:nvPr/>
              </p:nvSpPr>
              <p:spPr>
                <a:xfrm>
                  <a:off x="4601892" y="4707705"/>
                  <a:ext cx="23241" cy="115776"/>
                </a:xfrm>
                <a:custGeom>
                  <a:avLst/>
                  <a:gdLst>
                    <a:gd name="connsiteX0" fmla="*/ 0 w 23241"/>
                    <a:gd name="connsiteY0" fmla="*/ 0 h 115776"/>
                    <a:gd name="connsiteX1" fmla="*/ 23241 w 23241"/>
                    <a:gd name="connsiteY1" fmla="*/ 0 h 115776"/>
                    <a:gd name="connsiteX2" fmla="*/ 23241 w 23241"/>
                    <a:gd name="connsiteY2" fmla="*/ 115776 h 115776"/>
                    <a:gd name="connsiteX3" fmla="*/ 0 w 23241"/>
                    <a:gd name="connsiteY3" fmla="*/ 115776 h 11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1" h="115776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115776"/>
                      </a:lnTo>
                      <a:lnTo>
                        <a:pt x="0" y="11577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8" name="Vrije vorm: vorm 57">
                  <a:extLst>
                    <a:ext uri="{FF2B5EF4-FFF2-40B4-BE49-F238E27FC236}">
                      <a16:creationId xmlns:a16="http://schemas.microsoft.com/office/drawing/2014/main" id="{C91DB185-E23D-8868-B001-D1235BC189A0}"/>
                    </a:ext>
                  </a:extLst>
                </p:cNvPr>
                <p:cNvSpPr/>
                <p:nvPr/>
              </p:nvSpPr>
              <p:spPr>
                <a:xfrm>
                  <a:off x="4741252" y="4869287"/>
                  <a:ext cx="138493" cy="23098"/>
                </a:xfrm>
                <a:custGeom>
                  <a:avLst/>
                  <a:gdLst>
                    <a:gd name="connsiteX0" fmla="*/ 0 w 138493"/>
                    <a:gd name="connsiteY0" fmla="*/ 0 h 23098"/>
                    <a:gd name="connsiteX1" fmla="*/ 138494 w 138493"/>
                    <a:gd name="connsiteY1" fmla="*/ 0 h 23098"/>
                    <a:gd name="connsiteX2" fmla="*/ 138494 w 138493"/>
                    <a:gd name="connsiteY2" fmla="*/ 23098 h 23098"/>
                    <a:gd name="connsiteX3" fmla="*/ 0 w 138493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93" h="23098">
                      <a:moveTo>
                        <a:pt x="0" y="0"/>
                      </a:moveTo>
                      <a:lnTo>
                        <a:pt x="138494" y="0"/>
                      </a:lnTo>
                      <a:lnTo>
                        <a:pt x="138494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9" name="Vrije vorm: vorm 58">
                  <a:extLst>
                    <a:ext uri="{FF2B5EF4-FFF2-40B4-BE49-F238E27FC236}">
                      <a16:creationId xmlns:a16="http://schemas.microsoft.com/office/drawing/2014/main" id="{5BD20ADD-41EA-7867-0FF3-AF81A17027C3}"/>
                    </a:ext>
                  </a:extLst>
                </p:cNvPr>
                <p:cNvSpPr/>
                <p:nvPr/>
              </p:nvSpPr>
              <p:spPr>
                <a:xfrm>
                  <a:off x="4879755" y="4846189"/>
                  <a:ext cx="46339" cy="23098"/>
                </a:xfrm>
                <a:custGeom>
                  <a:avLst/>
                  <a:gdLst>
                    <a:gd name="connsiteX0" fmla="*/ 0 w 46339"/>
                    <a:gd name="connsiteY0" fmla="*/ 0 h 23098"/>
                    <a:gd name="connsiteX1" fmla="*/ 46339 w 46339"/>
                    <a:gd name="connsiteY1" fmla="*/ 0 h 23098"/>
                    <a:gd name="connsiteX2" fmla="*/ 46339 w 46339"/>
                    <a:gd name="connsiteY2" fmla="*/ 23098 h 23098"/>
                    <a:gd name="connsiteX3" fmla="*/ 0 w 46339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9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4452B5A6-BDD7-B2C9-838F-3BAE2858052F}"/>
                    </a:ext>
                  </a:extLst>
                </p:cNvPr>
                <p:cNvSpPr/>
                <p:nvPr/>
              </p:nvSpPr>
              <p:spPr>
                <a:xfrm>
                  <a:off x="4926094" y="4822948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6258CCE-E490-7F1B-E34B-4430F23E085A}"/>
                    </a:ext>
                  </a:extLst>
                </p:cNvPr>
                <p:cNvSpPr/>
                <p:nvPr/>
              </p:nvSpPr>
              <p:spPr>
                <a:xfrm>
                  <a:off x="4949192" y="4707439"/>
                  <a:ext cx="23250" cy="115509"/>
                </a:xfrm>
                <a:custGeom>
                  <a:avLst/>
                  <a:gdLst>
                    <a:gd name="connsiteX0" fmla="*/ 0 w 23250"/>
                    <a:gd name="connsiteY0" fmla="*/ 0 h 115509"/>
                    <a:gd name="connsiteX1" fmla="*/ 23251 w 23250"/>
                    <a:gd name="connsiteY1" fmla="*/ 0 h 115509"/>
                    <a:gd name="connsiteX2" fmla="*/ 23251 w 23250"/>
                    <a:gd name="connsiteY2" fmla="*/ 115510 h 115509"/>
                    <a:gd name="connsiteX3" fmla="*/ 0 w 23250"/>
                    <a:gd name="connsiteY3" fmla="*/ 115510 h 11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115509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115510"/>
                      </a:lnTo>
                      <a:lnTo>
                        <a:pt x="0" y="11551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8B8A0436-6D79-3398-622E-995BF2D6E098}"/>
              </a:ext>
            </a:extLst>
          </p:cNvPr>
          <p:cNvGrpSpPr/>
          <p:nvPr/>
        </p:nvGrpSpPr>
        <p:grpSpPr>
          <a:xfrm>
            <a:off x="2162704" y="3944409"/>
            <a:ext cx="1781704" cy="1781704"/>
            <a:chOff x="2162704" y="3944409"/>
            <a:chExt cx="1781704" cy="1781704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7CB23473-97CF-042C-26C2-6369788DCC8E}"/>
                </a:ext>
              </a:extLst>
            </p:cNvPr>
            <p:cNvSpPr/>
            <p:nvPr userDrawn="1"/>
          </p:nvSpPr>
          <p:spPr>
            <a:xfrm>
              <a:off x="2162704" y="3944409"/>
              <a:ext cx="1781704" cy="17817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77E2AAB6-2761-6990-0311-80D6DBC4B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21352" y="4427801"/>
              <a:ext cx="1267878" cy="811442"/>
            </a:xfrm>
            <a:prstGeom prst="rect">
              <a:avLst/>
            </a:prstGeom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60AF37E1-BE53-2CC5-7426-6CBB1691B577}"/>
              </a:ext>
            </a:extLst>
          </p:cNvPr>
          <p:cNvGrpSpPr/>
          <p:nvPr/>
        </p:nvGrpSpPr>
        <p:grpSpPr>
          <a:xfrm>
            <a:off x="380999" y="3944409"/>
            <a:ext cx="1781704" cy="1781704"/>
            <a:chOff x="380999" y="3944409"/>
            <a:chExt cx="1781704" cy="1781704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651FE35E-8844-5F36-95E3-B78CE8F4F6FE}"/>
                </a:ext>
              </a:extLst>
            </p:cNvPr>
            <p:cNvSpPr/>
            <p:nvPr userDrawn="1"/>
          </p:nvSpPr>
          <p:spPr>
            <a:xfrm>
              <a:off x="380999" y="3944409"/>
              <a:ext cx="1781704" cy="1781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718CC6B9-D9C7-1700-5446-CC2FAC80D93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2913" y="4405824"/>
              <a:ext cx="1257186" cy="859564"/>
              <a:chOff x="-1096056" y="4398423"/>
              <a:chExt cx="716356" cy="489787"/>
            </a:xfrm>
          </p:grpSpPr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A270067-0CFC-CD26-3E51-00D7E493CA80}"/>
                  </a:ext>
                </a:extLst>
              </p:cNvPr>
              <p:cNvSpPr/>
              <p:nvPr/>
            </p:nvSpPr>
            <p:spPr>
              <a:xfrm>
                <a:off x="-855330" y="4802264"/>
                <a:ext cx="228152" cy="76952"/>
              </a:xfrm>
              <a:custGeom>
                <a:avLst/>
                <a:gdLst>
                  <a:gd name="connsiteX0" fmla="*/ 0 w 228152"/>
                  <a:gd name="connsiteY0" fmla="*/ 0 h 76952"/>
                  <a:gd name="connsiteX1" fmla="*/ 228152 w 228152"/>
                  <a:gd name="connsiteY1" fmla="*/ 0 h 76952"/>
                  <a:gd name="connsiteX2" fmla="*/ 228152 w 228152"/>
                  <a:gd name="connsiteY2" fmla="*/ 76952 h 76952"/>
                  <a:gd name="connsiteX3" fmla="*/ 0 w 228152"/>
                  <a:gd name="connsiteY3" fmla="*/ 76952 h 7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152" h="76952">
                    <a:moveTo>
                      <a:pt x="0" y="0"/>
                    </a:moveTo>
                    <a:lnTo>
                      <a:pt x="228152" y="0"/>
                    </a:lnTo>
                    <a:lnTo>
                      <a:pt x="228152" y="76952"/>
                    </a:lnTo>
                    <a:lnTo>
                      <a:pt x="0" y="769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BCCDE36A-19AB-0A7C-CF11-F44ADB1F73B6}"/>
                  </a:ext>
                </a:extLst>
              </p:cNvPr>
              <p:cNvSpPr/>
              <p:nvPr/>
            </p:nvSpPr>
            <p:spPr>
              <a:xfrm>
                <a:off x="-1096056" y="4398423"/>
                <a:ext cx="716356" cy="489787"/>
              </a:xfrm>
              <a:custGeom>
                <a:avLst/>
                <a:gdLst>
                  <a:gd name="connsiteX0" fmla="*/ 623230 w 716356"/>
                  <a:gd name="connsiteY0" fmla="*/ 350158 h 489787"/>
                  <a:gd name="connsiteX1" fmla="*/ 93126 w 716356"/>
                  <a:gd name="connsiteY1" fmla="*/ 350158 h 489787"/>
                  <a:gd name="connsiteX2" fmla="*/ 93126 w 716356"/>
                  <a:gd name="connsiteY2" fmla="*/ 35824 h 489787"/>
                  <a:gd name="connsiteX3" fmla="*/ 623230 w 716356"/>
                  <a:gd name="connsiteY3" fmla="*/ 35824 h 489787"/>
                  <a:gd name="connsiteX4" fmla="*/ 623230 w 716356"/>
                  <a:gd name="connsiteY4" fmla="*/ 350158 h 489787"/>
                  <a:gd name="connsiteX5" fmla="*/ 263833 w 716356"/>
                  <a:gd name="connsiteY5" fmla="*/ 465992 h 489787"/>
                  <a:gd name="connsiteX6" fmla="*/ 294989 w 716356"/>
                  <a:gd name="connsiteY6" fmla="*/ 436550 h 489787"/>
                  <a:gd name="connsiteX7" fmla="*/ 424729 w 716356"/>
                  <a:gd name="connsiteY7" fmla="*/ 436550 h 489787"/>
                  <a:gd name="connsiteX8" fmla="*/ 454028 w 716356"/>
                  <a:gd name="connsiteY8" fmla="*/ 467297 h 489787"/>
                  <a:gd name="connsiteX9" fmla="*/ 263833 w 716356"/>
                  <a:gd name="connsiteY9" fmla="*/ 465992 h 489787"/>
                  <a:gd name="connsiteX10" fmla="*/ 706041 w 716356"/>
                  <a:gd name="connsiteY10" fmla="*/ 447227 h 489787"/>
                  <a:gd name="connsiteX11" fmla="*/ 655034 w 716356"/>
                  <a:gd name="connsiteY11" fmla="*/ 395430 h 489787"/>
                  <a:gd name="connsiteX12" fmla="*/ 652243 w 716356"/>
                  <a:gd name="connsiteY12" fmla="*/ 388696 h 489787"/>
                  <a:gd name="connsiteX13" fmla="*/ 652243 w 716356"/>
                  <a:gd name="connsiteY13" fmla="*/ 27222 h 489787"/>
                  <a:gd name="connsiteX14" fmla="*/ 625021 w 716356"/>
                  <a:gd name="connsiteY14" fmla="*/ 0 h 489787"/>
                  <a:gd name="connsiteX15" fmla="*/ 88611 w 716356"/>
                  <a:gd name="connsiteY15" fmla="*/ 0 h 489787"/>
                  <a:gd name="connsiteX16" fmla="*/ 60960 w 716356"/>
                  <a:gd name="connsiteY16" fmla="*/ 27661 h 489787"/>
                  <a:gd name="connsiteX17" fmla="*/ 63970 w 716356"/>
                  <a:gd name="connsiteY17" fmla="*/ 389773 h 489787"/>
                  <a:gd name="connsiteX18" fmla="*/ 61103 w 716356"/>
                  <a:gd name="connsiteY18" fmla="*/ 395726 h 489787"/>
                  <a:gd name="connsiteX19" fmla="*/ 9811 w 716356"/>
                  <a:gd name="connsiteY19" fmla="*/ 447799 h 489787"/>
                  <a:gd name="connsiteX20" fmla="*/ 0 w 716356"/>
                  <a:gd name="connsiteY20" fmla="*/ 461267 h 489787"/>
                  <a:gd name="connsiteX21" fmla="*/ 0 w 716356"/>
                  <a:gd name="connsiteY21" fmla="*/ 466354 h 489787"/>
                  <a:gd name="connsiteX22" fmla="*/ 15545 w 716356"/>
                  <a:gd name="connsiteY22" fmla="*/ 487842 h 489787"/>
                  <a:gd name="connsiteX23" fmla="*/ 19983 w 716356"/>
                  <a:gd name="connsiteY23" fmla="*/ 489709 h 489787"/>
                  <a:gd name="connsiteX24" fmla="*/ 22203 w 716356"/>
                  <a:gd name="connsiteY24" fmla="*/ 489709 h 489787"/>
                  <a:gd name="connsiteX25" fmla="*/ 694144 w 716356"/>
                  <a:gd name="connsiteY25" fmla="*/ 489709 h 489787"/>
                  <a:gd name="connsiteX26" fmla="*/ 702031 w 716356"/>
                  <a:gd name="connsiteY26" fmla="*/ 486842 h 489787"/>
                  <a:gd name="connsiteX27" fmla="*/ 716356 w 716356"/>
                  <a:gd name="connsiteY27" fmla="*/ 466354 h 489787"/>
                  <a:gd name="connsiteX28" fmla="*/ 716356 w 716356"/>
                  <a:gd name="connsiteY28" fmla="*/ 461267 h 489787"/>
                  <a:gd name="connsiteX29" fmla="*/ 706041 w 716356"/>
                  <a:gd name="connsiteY29" fmla="*/ 447227 h 4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6356" h="489787">
                    <a:moveTo>
                      <a:pt x="623230" y="350158"/>
                    </a:moveTo>
                    <a:lnTo>
                      <a:pt x="93126" y="350158"/>
                    </a:lnTo>
                    <a:lnTo>
                      <a:pt x="93126" y="35824"/>
                    </a:lnTo>
                    <a:lnTo>
                      <a:pt x="623230" y="35824"/>
                    </a:lnTo>
                    <a:lnTo>
                      <a:pt x="623230" y="350158"/>
                    </a:lnTo>
                    <a:close/>
                    <a:moveTo>
                      <a:pt x="263833" y="465992"/>
                    </a:moveTo>
                    <a:lnTo>
                      <a:pt x="294989" y="436550"/>
                    </a:lnTo>
                    <a:lnTo>
                      <a:pt x="424729" y="436550"/>
                    </a:lnTo>
                    <a:lnTo>
                      <a:pt x="454028" y="467297"/>
                    </a:lnTo>
                    <a:lnTo>
                      <a:pt x="263833" y="465992"/>
                    </a:lnTo>
                    <a:close/>
                    <a:moveTo>
                      <a:pt x="706041" y="447227"/>
                    </a:moveTo>
                    <a:cubicBezTo>
                      <a:pt x="689210" y="429749"/>
                      <a:pt x="672160" y="412623"/>
                      <a:pt x="655034" y="395430"/>
                    </a:cubicBezTo>
                    <a:cubicBezTo>
                      <a:pt x="653215" y="393668"/>
                      <a:pt x="652205" y="391239"/>
                      <a:pt x="652243" y="388696"/>
                    </a:cubicBezTo>
                    <a:lnTo>
                      <a:pt x="652243" y="27222"/>
                    </a:lnTo>
                    <a:cubicBezTo>
                      <a:pt x="652243" y="12192"/>
                      <a:pt x="640051" y="0"/>
                      <a:pt x="625021" y="0"/>
                    </a:cubicBezTo>
                    <a:lnTo>
                      <a:pt x="88611" y="0"/>
                    </a:lnTo>
                    <a:cubicBezTo>
                      <a:pt x="73343" y="0"/>
                      <a:pt x="60960" y="12382"/>
                      <a:pt x="60960" y="27661"/>
                    </a:cubicBezTo>
                    <a:lnTo>
                      <a:pt x="63970" y="389773"/>
                    </a:lnTo>
                    <a:cubicBezTo>
                      <a:pt x="63779" y="392049"/>
                      <a:pt x="62760" y="394164"/>
                      <a:pt x="61103" y="395726"/>
                    </a:cubicBezTo>
                    <a:cubicBezTo>
                      <a:pt x="43910" y="412985"/>
                      <a:pt x="26718" y="430254"/>
                      <a:pt x="9811" y="447799"/>
                    </a:cubicBezTo>
                    <a:cubicBezTo>
                      <a:pt x="6220" y="452047"/>
                      <a:pt x="2943" y="456552"/>
                      <a:pt x="0" y="461267"/>
                    </a:cubicBezTo>
                    <a:lnTo>
                      <a:pt x="0" y="466354"/>
                    </a:lnTo>
                    <a:cubicBezTo>
                      <a:pt x="2915" y="474907"/>
                      <a:pt x="8325" y="482394"/>
                      <a:pt x="15545" y="487842"/>
                    </a:cubicBezTo>
                    <a:cubicBezTo>
                      <a:pt x="16897" y="488728"/>
                      <a:pt x="18402" y="489356"/>
                      <a:pt x="19983" y="489709"/>
                    </a:cubicBezTo>
                    <a:cubicBezTo>
                      <a:pt x="20717" y="489814"/>
                      <a:pt x="21469" y="489814"/>
                      <a:pt x="22203" y="489709"/>
                    </a:cubicBezTo>
                    <a:lnTo>
                      <a:pt x="694144" y="489709"/>
                    </a:lnTo>
                    <a:cubicBezTo>
                      <a:pt x="697049" y="489795"/>
                      <a:pt x="699868" y="488775"/>
                      <a:pt x="702031" y="486842"/>
                    </a:cubicBezTo>
                    <a:cubicBezTo>
                      <a:pt x="708574" y="481441"/>
                      <a:pt x="713527" y="474355"/>
                      <a:pt x="716356" y="466354"/>
                    </a:cubicBezTo>
                    <a:lnTo>
                      <a:pt x="716356" y="461267"/>
                    </a:lnTo>
                    <a:cubicBezTo>
                      <a:pt x="713242" y="456352"/>
                      <a:pt x="709794" y="451666"/>
                      <a:pt x="706041" y="447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FE051786-666D-46DC-5C6B-FF44EF7CA710}"/>
                  </a:ext>
                </a:extLst>
              </p:cNvPr>
              <p:cNvSpPr/>
              <p:nvPr/>
            </p:nvSpPr>
            <p:spPr>
              <a:xfrm>
                <a:off x="-1003015" y="4431941"/>
                <a:ext cx="530742" cy="319849"/>
              </a:xfrm>
              <a:custGeom>
                <a:avLst/>
                <a:gdLst>
                  <a:gd name="connsiteX0" fmla="*/ 0 w 530742"/>
                  <a:gd name="connsiteY0" fmla="*/ 0 h 319849"/>
                  <a:gd name="connsiteX1" fmla="*/ 530743 w 530742"/>
                  <a:gd name="connsiteY1" fmla="*/ 0 h 319849"/>
                  <a:gd name="connsiteX2" fmla="*/ 530743 w 530742"/>
                  <a:gd name="connsiteY2" fmla="*/ 319850 h 319849"/>
                  <a:gd name="connsiteX3" fmla="*/ 0 w 530742"/>
                  <a:gd name="connsiteY3" fmla="*/ 319850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42" h="319849">
                    <a:moveTo>
                      <a:pt x="0" y="0"/>
                    </a:moveTo>
                    <a:lnTo>
                      <a:pt x="530743" y="0"/>
                    </a:lnTo>
                    <a:lnTo>
                      <a:pt x="530743" y="319850"/>
                    </a:lnTo>
                    <a:lnTo>
                      <a:pt x="0" y="3198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538B2999-F25E-FF4C-DBA9-FA6D763B2EFF}"/>
                  </a:ext>
                </a:extLst>
              </p:cNvPr>
              <p:cNvSpPr/>
              <p:nvPr/>
            </p:nvSpPr>
            <p:spPr>
              <a:xfrm>
                <a:off x="-826841" y="4472737"/>
                <a:ext cx="171183" cy="230981"/>
              </a:xfrm>
              <a:custGeom>
                <a:avLst/>
                <a:gdLst>
                  <a:gd name="connsiteX0" fmla="*/ 49416 w 171183"/>
                  <a:gd name="connsiteY0" fmla="*/ 230981 h 230981"/>
                  <a:gd name="connsiteX1" fmla="*/ 112462 w 171183"/>
                  <a:gd name="connsiteY1" fmla="*/ 230981 h 230981"/>
                  <a:gd name="connsiteX2" fmla="*/ 112462 w 171183"/>
                  <a:gd name="connsiteY2" fmla="*/ 175365 h 230981"/>
                  <a:gd name="connsiteX3" fmla="*/ 49416 w 171183"/>
                  <a:gd name="connsiteY3" fmla="*/ 175365 h 230981"/>
                  <a:gd name="connsiteX4" fmla="*/ 49416 w 171183"/>
                  <a:gd name="connsiteY4" fmla="*/ 230981 h 230981"/>
                  <a:gd name="connsiteX5" fmla="*/ 114405 w 171183"/>
                  <a:gd name="connsiteY5" fmla="*/ 140122 h 230981"/>
                  <a:gd name="connsiteX6" fmla="*/ 134160 w 171183"/>
                  <a:gd name="connsiteY6" fmla="*/ 120215 h 230981"/>
                  <a:gd name="connsiteX7" fmla="*/ 163897 w 171183"/>
                  <a:gd name="connsiteY7" fmla="*/ 90316 h 230981"/>
                  <a:gd name="connsiteX8" fmla="*/ 171183 w 171183"/>
                  <a:gd name="connsiteY8" fmla="*/ 64913 h 230981"/>
                  <a:gd name="connsiteX9" fmla="*/ 142980 w 171183"/>
                  <a:gd name="connsiteY9" fmla="*/ 14097 h 230981"/>
                  <a:gd name="connsiteX10" fmla="*/ 88459 w 171183"/>
                  <a:gd name="connsiteY10" fmla="*/ 0 h 230981"/>
                  <a:gd name="connsiteX11" fmla="*/ 24089 w 171183"/>
                  <a:gd name="connsiteY11" fmla="*/ 20212 h 230981"/>
                  <a:gd name="connsiteX12" fmla="*/ 0 w 171183"/>
                  <a:gd name="connsiteY12" fmla="*/ 73590 h 230981"/>
                  <a:gd name="connsiteX13" fmla="*/ 60112 w 171183"/>
                  <a:gd name="connsiteY13" fmla="*/ 81020 h 230981"/>
                  <a:gd name="connsiteX14" fmla="*/ 69323 w 171183"/>
                  <a:gd name="connsiteY14" fmla="*/ 55616 h 230981"/>
                  <a:gd name="connsiteX15" fmla="*/ 87525 w 171183"/>
                  <a:gd name="connsiteY15" fmla="*/ 48330 h 230981"/>
                  <a:gd name="connsiteX16" fmla="*/ 102784 w 171183"/>
                  <a:gd name="connsiteY16" fmla="*/ 53054 h 230981"/>
                  <a:gd name="connsiteX17" fmla="*/ 107823 w 171183"/>
                  <a:gd name="connsiteY17" fmla="*/ 66304 h 230981"/>
                  <a:gd name="connsiteX18" fmla="*/ 95269 w 171183"/>
                  <a:gd name="connsiteY18" fmla="*/ 85049 h 230981"/>
                  <a:gd name="connsiteX19" fmla="*/ 64980 w 171183"/>
                  <a:gd name="connsiteY19" fmla="*/ 112319 h 230981"/>
                  <a:gd name="connsiteX20" fmla="*/ 54835 w 171183"/>
                  <a:gd name="connsiteY20" fmla="*/ 129435 h 230981"/>
                  <a:gd name="connsiteX21" fmla="*/ 51435 w 171183"/>
                  <a:gd name="connsiteY21" fmla="*/ 153829 h 230981"/>
                  <a:gd name="connsiteX22" fmla="*/ 51435 w 171183"/>
                  <a:gd name="connsiteY22" fmla="*/ 159715 h 230981"/>
                  <a:gd name="connsiteX23" fmla="*/ 110299 w 171183"/>
                  <a:gd name="connsiteY23" fmla="*/ 159715 h 230981"/>
                  <a:gd name="connsiteX24" fmla="*/ 114405 w 171183"/>
                  <a:gd name="connsiteY24" fmla="*/ 140122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183" h="230981">
                    <a:moveTo>
                      <a:pt x="49416" y="230981"/>
                    </a:moveTo>
                    <a:lnTo>
                      <a:pt x="112462" y="230981"/>
                    </a:lnTo>
                    <a:lnTo>
                      <a:pt x="112462" y="175365"/>
                    </a:lnTo>
                    <a:lnTo>
                      <a:pt x="49416" y="175365"/>
                    </a:lnTo>
                    <a:lnTo>
                      <a:pt x="49416" y="230981"/>
                    </a:lnTo>
                    <a:close/>
                    <a:moveTo>
                      <a:pt x="114405" y="140122"/>
                    </a:moveTo>
                    <a:cubicBezTo>
                      <a:pt x="117138" y="135112"/>
                      <a:pt x="123730" y="128473"/>
                      <a:pt x="134160" y="120215"/>
                    </a:cubicBezTo>
                    <a:cubicBezTo>
                      <a:pt x="149133" y="108442"/>
                      <a:pt x="159039" y="98479"/>
                      <a:pt x="163897" y="90316"/>
                    </a:cubicBezTo>
                    <a:cubicBezTo>
                      <a:pt x="168754" y="82153"/>
                      <a:pt x="171183" y="73695"/>
                      <a:pt x="171183" y="64913"/>
                    </a:cubicBezTo>
                    <a:cubicBezTo>
                      <a:pt x="171183" y="43739"/>
                      <a:pt x="161782" y="26803"/>
                      <a:pt x="142980" y="14097"/>
                    </a:cubicBezTo>
                    <a:cubicBezTo>
                      <a:pt x="129140" y="4705"/>
                      <a:pt x="110976" y="0"/>
                      <a:pt x="88459" y="0"/>
                    </a:cubicBezTo>
                    <a:cubicBezTo>
                      <a:pt x="59541" y="0"/>
                      <a:pt x="38081" y="6744"/>
                      <a:pt x="24089" y="20212"/>
                    </a:cubicBezTo>
                    <a:cubicBezTo>
                      <a:pt x="10097" y="33690"/>
                      <a:pt x="2057" y="51483"/>
                      <a:pt x="0" y="73590"/>
                    </a:cubicBezTo>
                    <a:lnTo>
                      <a:pt x="60112" y="81020"/>
                    </a:lnTo>
                    <a:cubicBezTo>
                      <a:pt x="61446" y="68932"/>
                      <a:pt x="64522" y="60474"/>
                      <a:pt x="69323" y="55616"/>
                    </a:cubicBezTo>
                    <a:cubicBezTo>
                      <a:pt x="74133" y="50768"/>
                      <a:pt x="80191" y="48330"/>
                      <a:pt x="87525" y="48330"/>
                    </a:cubicBezTo>
                    <a:cubicBezTo>
                      <a:pt x="94345" y="48330"/>
                      <a:pt x="99422" y="49911"/>
                      <a:pt x="102784" y="53054"/>
                    </a:cubicBezTo>
                    <a:cubicBezTo>
                      <a:pt x="106137" y="56207"/>
                      <a:pt x="107823" y="60627"/>
                      <a:pt x="107823" y="66304"/>
                    </a:cubicBezTo>
                    <a:cubicBezTo>
                      <a:pt x="107823" y="71980"/>
                      <a:pt x="103642" y="78229"/>
                      <a:pt x="95269" y="85049"/>
                    </a:cubicBezTo>
                    <a:cubicBezTo>
                      <a:pt x="79572" y="98069"/>
                      <a:pt x="69475" y="107156"/>
                      <a:pt x="64980" y="112319"/>
                    </a:cubicBezTo>
                    <a:cubicBezTo>
                      <a:pt x="60493" y="117481"/>
                      <a:pt x="57112" y="123187"/>
                      <a:pt x="54835" y="129435"/>
                    </a:cubicBezTo>
                    <a:cubicBezTo>
                      <a:pt x="52568" y="135684"/>
                      <a:pt x="51435" y="143818"/>
                      <a:pt x="51435" y="153829"/>
                    </a:cubicBezTo>
                    <a:lnTo>
                      <a:pt x="51435" y="159715"/>
                    </a:lnTo>
                    <a:lnTo>
                      <a:pt x="110299" y="159715"/>
                    </a:lnTo>
                    <a:cubicBezTo>
                      <a:pt x="110299" y="151657"/>
                      <a:pt x="111671" y="145132"/>
                      <a:pt x="114405" y="14012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A67DAD06-051F-9C5A-61C4-C00FB8093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60542" y="5042411"/>
            <a:ext cx="458250" cy="46800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75812A1-DD03-91CF-B469-0FE8C102B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66194" y="4977388"/>
            <a:ext cx="411429" cy="576000"/>
          </a:xfrm>
          <a:prstGeom prst="rect">
            <a:avLst/>
          </a:prstGeom>
        </p:spPr>
      </p:pic>
      <p:grpSp>
        <p:nvGrpSpPr>
          <p:cNvPr id="79" name="Groep 78">
            <a:extLst>
              <a:ext uri="{FF2B5EF4-FFF2-40B4-BE49-F238E27FC236}">
                <a16:creationId xmlns:a16="http://schemas.microsoft.com/office/drawing/2014/main" id="{9C8347FD-A785-6DF6-6518-B6DE81744ED4}"/>
              </a:ext>
            </a:extLst>
          </p:cNvPr>
          <p:cNvGrpSpPr/>
          <p:nvPr/>
        </p:nvGrpSpPr>
        <p:grpSpPr>
          <a:xfrm>
            <a:off x="3944408" y="3944409"/>
            <a:ext cx="7866592" cy="1781704"/>
            <a:chOff x="3944408" y="3944409"/>
            <a:chExt cx="7866592" cy="1781704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0E1BCFE-657C-EEAA-8C27-CD660550AA52}"/>
                </a:ext>
              </a:extLst>
            </p:cNvPr>
            <p:cNvSpPr/>
            <p:nvPr/>
          </p:nvSpPr>
          <p:spPr>
            <a:xfrm>
              <a:off x="3944408" y="3944409"/>
              <a:ext cx="7866592" cy="17817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ijdelijke aanduiding voor tekst 8">
              <a:extLst>
                <a:ext uri="{FF2B5EF4-FFF2-40B4-BE49-F238E27FC236}">
                  <a16:creationId xmlns:a16="http://schemas.microsoft.com/office/drawing/2014/main" id="{876B13E1-ED37-AF48-D33D-08B66B0F7DC5}"/>
                </a:ext>
              </a:extLst>
            </p:cNvPr>
            <p:cNvSpPr txBox="1">
              <a:spLocks/>
            </p:cNvSpPr>
            <p:nvPr/>
          </p:nvSpPr>
          <p:spPr>
            <a:xfrm>
              <a:off x="4340506" y="3944409"/>
              <a:ext cx="7091248" cy="1781704"/>
            </a:xfrm>
            <a:prstGeom prst="rect">
              <a:avLst/>
            </a:prstGeom>
          </p:spPr>
          <p:txBody>
            <a:bodyPr lIns="0" tIns="190800" rIns="0" bIns="19080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8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bg2"/>
                </a:buClr>
                <a:buFont typeface="Calibri" panose="020F0502020204030204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8000"/>
                </a:lnSpc>
                <a:spcBef>
                  <a:spcPts val="0"/>
                </a:spcBef>
              </a:pP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Kom naar de </a:t>
              </a:r>
              <a:r>
                <a:rPr lang="nl-BE" sz="3600" dirty="0" err="1">
                  <a:solidFill>
                    <a:schemeClr val="bg1"/>
                  </a:solidFill>
                  <a:latin typeface="+mj-lt"/>
                </a:rPr>
                <a:t>Digibank</a:t>
              </a: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 in je buurt!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8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5856229-CBCD-581D-53DC-095383B2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25" y="381601"/>
            <a:ext cx="8563927" cy="2290480"/>
          </a:xfrm>
        </p:spPr>
        <p:txBody>
          <a:bodyPr/>
          <a:lstStyle/>
          <a:p>
            <a:r>
              <a:rPr lang="nl-BE" dirty="0"/>
              <a:t>Heb jij ook hulp nodig?</a:t>
            </a:r>
            <a:br>
              <a:rPr lang="nl-BE" dirty="0"/>
            </a:br>
            <a:r>
              <a:rPr lang="nl-BE" dirty="0"/>
              <a:t>Tot binnenkort!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FD1880D-7B48-D25E-9CC7-BEB7946A3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80" y="4112063"/>
            <a:ext cx="3960000" cy="1644994"/>
          </a:xfrm>
        </p:spPr>
        <p:txBody>
          <a:bodyPr/>
          <a:lstStyle/>
          <a:p>
            <a:pPr algn="l"/>
            <a:br>
              <a:rPr lang="nl-BE" dirty="0"/>
            </a:br>
            <a:r>
              <a:rPr lang="nl-BE" dirty="0"/>
              <a:t>Bel gratis </a:t>
            </a:r>
            <a:r>
              <a:rPr lang="nl-BE" dirty="0">
                <a:latin typeface="+mj-lt"/>
              </a:rPr>
              <a:t>1700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2FB9BE9-37AC-A85B-4CA0-A17CA5F74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0128" y="4112063"/>
            <a:ext cx="4943824" cy="1644994"/>
          </a:xfrm>
        </p:spPr>
        <p:txBody>
          <a:bodyPr/>
          <a:lstStyle/>
          <a:p>
            <a:r>
              <a:rPr lang="nl-BE" dirty="0"/>
              <a:t>Kijk op </a:t>
            </a:r>
            <a:r>
              <a:rPr lang="nl-BE" dirty="0">
                <a:latin typeface="+mj-lt"/>
              </a:rPr>
              <a:t>digibanken.vlaanderen.be</a:t>
            </a:r>
          </a:p>
          <a:p>
            <a:endParaRPr lang="nl-B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949336-7B9D-120C-2F4E-88D27DA2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74360" y="2889000"/>
            <a:ext cx="1057501" cy="10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A56EDE-1894-3E05-95A0-459B6AAA0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6326" y="2889000"/>
            <a:ext cx="771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13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5ADF97E5-2D84-9CD1-9765-FF17FB7B77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40438"/>
          <a:stretch/>
        </p:blipFill>
        <p:spPr>
          <a:xfrm>
            <a:off x="381000" y="381000"/>
            <a:ext cx="11430000" cy="5345113"/>
          </a:xfrm>
        </p:spPr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1F1CEFF8-2C55-5AEF-9395-A2779728CB2E}"/>
              </a:ext>
            </a:extLst>
          </p:cNvPr>
          <p:cNvSpPr txBox="1">
            <a:spLocks/>
          </p:cNvSpPr>
          <p:nvPr/>
        </p:nvSpPr>
        <p:spPr>
          <a:xfrm>
            <a:off x="3549300" y="381001"/>
            <a:ext cx="5093400" cy="4686299"/>
          </a:xfrm>
          <a:prstGeom prst="rect">
            <a:avLst/>
          </a:prstGeom>
          <a:effectLst>
            <a:outerShdw blurRad="63500" dist="12700" sx="120000" sy="120000" algn="ctr" rotWithShape="0">
              <a:prstClr val="black">
                <a:alpha val="40000"/>
              </a:prstClr>
            </a:outerShdw>
          </a:effectLst>
        </p:spPr>
        <p:txBody>
          <a:bodyPr vert="horz" lIns="0" tIns="28800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  <a:t>Digitale hulp </a:t>
            </a:r>
            <a:b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nl-BE" dirty="0">
                <a:solidFill>
                  <a:schemeClr val="bg1"/>
                </a:solidFill>
                <a:effectLst>
                  <a:outerShdw blurRad="317500" dir="5400000" sx="105000" sy="105000" algn="ctr" rotWithShape="0">
                    <a:schemeClr val="tx1">
                      <a:alpha val="40000"/>
                    </a:schemeClr>
                  </a:outerShdw>
                </a:effectLst>
              </a:rPr>
              <a:t>nodig?</a:t>
            </a:r>
          </a:p>
        </p:txBody>
      </p:sp>
    </p:spTree>
    <p:extLst>
      <p:ext uri="{BB962C8B-B14F-4D97-AF65-F5344CB8AC3E}">
        <p14:creationId xmlns:p14="http://schemas.microsoft.com/office/powerpoint/2010/main" val="11843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>
            <a:extLst>
              <a:ext uri="{FF2B5EF4-FFF2-40B4-BE49-F238E27FC236}">
                <a16:creationId xmlns:a16="http://schemas.microsoft.com/office/drawing/2014/main" id="{5D6D5CE7-B9A1-0675-1301-09B7F383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8" b="49362"/>
          <a:stretch/>
        </p:blipFill>
        <p:spPr>
          <a:xfrm>
            <a:off x="381000" y="387240"/>
            <a:ext cx="11430000" cy="3815112"/>
          </a:xfrm>
          <a:custGeom>
            <a:avLst/>
            <a:gdLst>
              <a:gd name="connsiteX0" fmla="*/ 0 w 11430000"/>
              <a:gd name="connsiteY0" fmla="*/ 0 h 3815112"/>
              <a:gd name="connsiteX1" fmla="*/ 5257800 w 11430000"/>
              <a:gd name="connsiteY1" fmla="*/ 0 h 3815112"/>
              <a:gd name="connsiteX2" fmla="*/ 6172200 w 11430000"/>
              <a:gd name="connsiteY2" fmla="*/ 0 h 3815112"/>
              <a:gd name="connsiteX3" fmla="*/ 9965400 w 11430000"/>
              <a:gd name="connsiteY3" fmla="*/ 0 h 3815112"/>
              <a:gd name="connsiteX4" fmla="*/ 9965400 w 11430000"/>
              <a:gd name="connsiteY4" fmla="*/ 1897201 h 3815112"/>
              <a:gd name="connsiteX5" fmla="*/ 11110200 w 11430000"/>
              <a:gd name="connsiteY5" fmla="*/ 1897201 h 3815112"/>
              <a:gd name="connsiteX6" fmla="*/ 11110200 w 11430000"/>
              <a:gd name="connsiteY6" fmla="*/ 0 h 3815112"/>
              <a:gd name="connsiteX7" fmla="*/ 11430000 w 11430000"/>
              <a:gd name="connsiteY7" fmla="*/ 0 h 3815112"/>
              <a:gd name="connsiteX8" fmla="*/ 11430000 w 11430000"/>
              <a:gd name="connsiteY8" fmla="*/ 3815112 h 3815112"/>
              <a:gd name="connsiteX9" fmla="*/ 0 w 11430000"/>
              <a:gd name="connsiteY9" fmla="*/ 3815112 h 381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0" h="3815112">
                <a:moveTo>
                  <a:pt x="0" y="0"/>
                </a:moveTo>
                <a:lnTo>
                  <a:pt x="5257800" y="0"/>
                </a:lnTo>
                <a:lnTo>
                  <a:pt x="6172200" y="0"/>
                </a:lnTo>
                <a:lnTo>
                  <a:pt x="9965400" y="0"/>
                </a:lnTo>
                <a:lnTo>
                  <a:pt x="9965400" y="1897201"/>
                </a:lnTo>
                <a:lnTo>
                  <a:pt x="11110200" y="1897201"/>
                </a:lnTo>
                <a:lnTo>
                  <a:pt x="11110200" y="0"/>
                </a:lnTo>
                <a:lnTo>
                  <a:pt x="11430000" y="0"/>
                </a:lnTo>
                <a:lnTo>
                  <a:pt x="11430000" y="3815112"/>
                </a:lnTo>
                <a:lnTo>
                  <a:pt x="0" y="3815112"/>
                </a:lnTo>
                <a:close/>
              </a:path>
            </a:pathLst>
          </a:cu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BD3E08EE-CF4D-0299-FB4A-9FF67B4177BC}"/>
              </a:ext>
            </a:extLst>
          </p:cNvPr>
          <p:cNvSpPr/>
          <p:nvPr/>
        </p:nvSpPr>
        <p:spPr>
          <a:xfrm>
            <a:off x="3440997" y="4826710"/>
            <a:ext cx="8370002" cy="899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E2C7C17-E91B-BB94-8F14-3A39FD060E50}"/>
              </a:ext>
            </a:extLst>
          </p:cNvPr>
          <p:cNvSpPr/>
          <p:nvPr/>
        </p:nvSpPr>
        <p:spPr>
          <a:xfrm>
            <a:off x="3440998" y="3944409"/>
            <a:ext cx="8370002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03E81399-04F2-C6BA-0FF5-6DD96AEDC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506" y="3944409"/>
            <a:ext cx="7272434" cy="900932"/>
          </a:xfrm>
        </p:spPr>
        <p:txBody>
          <a:bodyPr lIns="0" tIns="190800" rIns="0" bIns="190800" anchor="ctr" anchorCtr="0">
            <a:norm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BE" sz="3200" dirty="0">
                <a:latin typeface="+mj-lt"/>
              </a:rPr>
              <a:t>Kom naar de </a:t>
            </a:r>
            <a:r>
              <a:rPr lang="nl-BE" sz="3200" dirty="0" err="1">
                <a:latin typeface="+mj-lt"/>
              </a:rPr>
              <a:t>Digibank</a:t>
            </a:r>
            <a:r>
              <a:rPr lang="nl-BE" sz="3200" dirty="0">
                <a:latin typeface="+mj-lt"/>
              </a:rPr>
              <a:t> in je buurt!</a:t>
            </a:r>
          </a:p>
        </p:txBody>
      </p:sp>
      <p:sp>
        <p:nvSpPr>
          <p:cNvPr id="40" name="Tijdelijke aanduiding voor tekst 8">
            <a:extLst>
              <a:ext uri="{FF2B5EF4-FFF2-40B4-BE49-F238E27FC236}">
                <a16:creationId xmlns:a16="http://schemas.microsoft.com/office/drawing/2014/main" id="{33F4FA4C-3124-6115-D9CE-E6817146A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3139" y="4842436"/>
            <a:ext cx="6615170" cy="884737"/>
          </a:xfrm>
        </p:spPr>
        <p:txBody>
          <a:bodyPr lIns="0" tIns="190800" rIns="0" bIns="190800" anchor="ctr" anchorCtr="0">
            <a:noAutofit/>
          </a:bodyPr>
          <a:lstStyle>
            <a:lvl1pPr>
              <a:lnSpc>
                <a:spcPct val="108000"/>
              </a:lnSpc>
              <a:spcBef>
                <a:spcPts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nl-BE" sz="1600" dirty="0">
                <a:latin typeface="+mj-lt"/>
              </a:rPr>
              <a:t>Zo vind je ons </a:t>
            </a:r>
            <a:r>
              <a:rPr lang="nl-BE" sz="1600" dirty="0">
                <a:latin typeface="+mn-lt"/>
              </a:rPr>
              <a:t>          Bel gratis </a:t>
            </a:r>
            <a:r>
              <a:rPr lang="nl-BE" sz="1600" dirty="0">
                <a:latin typeface="+mj-lt"/>
              </a:rPr>
              <a:t>1700</a:t>
            </a:r>
            <a:r>
              <a:rPr lang="nl-BE" sz="1600" dirty="0"/>
              <a:t>         </a:t>
            </a:r>
            <a:r>
              <a:rPr lang="nl-BE" sz="1600" dirty="0">
                <a:latin typeface="+mn-lt"/>
              </a:rPr>
              <a:t>Kijk op </a:t>
            </a:r>
            <a:r>
              <a:rPr lang="nl-BE" sz="1600" dirty="0">
                <a:latin typeface="+mj-lt"/>
              </a:rPr>
              <a:t>digibanken.vlaanderen.be</a:t>
            </a:r>
            <a:endParaRPr lang="nl-NL" sz="1600" dirty="0">
              <a:latin typeface="+mj-lt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A649DF4D-9566-4A01-FCE4-B25BB4492225}"/>
              </a:ext>
            </a:extLst>
          </p:cNvPr>
          <p:cNvGrpSpPr/>
          <p:nvPr/>
        </p:nvGrpSpPr>
        <p:grpSpPr>
          <a:xfrm>
            <a:off x="3944408" y="4844409"/>
            <a:ext cx="885600" cy="884737"/>
            <a:chOff x="3944408" y="4844409"/>
            <a:chExt cx="885600" cy="884737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728A19E6-A85E-F992-4A83-B9F980B0C034}"/>
                </a:ext>
              </a:extLst>
            </p:cNvPr>
            <p:cNvSpPr/>
            <p:nvPr userDrawn="1"/>
          </p:nvSpPr>
          <p:spPr>
            <a:xfrm>
              <a:off x="3944408" y="4844409"/>
              <a:ext cx="885600" cy="884737"/>
            </a:xfrm>
            <a:custGeom>
              <a:avLst/>
              <a:gdLst>
                <a:gd name="connsiteX0" fmla="*/ 0 w 1150200"/>
                <a:gd name="connsiteY0" fmla="*/ 0 h 766800"/>
                <a:gd name="connsiteX1" fmla="*/ 383400 w 1150200"/>
                <a:gd name="connsiteY1" fmla="*/ 0 h 766800"/>
                <a:gd name="connsiteX2" fmla="*/ 766800 w 1150200"/>
                <a:gd name="connsiteY2" fmla="*/ 0 h 766800"/>
                <a:gd name="connsiteX3" fmla="*/ 1150200 w 1150200"/>
                <a:gd name="connsiteY3" fmla="*/ 0 h 766800"/>
                <a:gd name="connsiteX4" fmla="*/ 1150200 w 1150200"/>
                <a:gd name="connsiteY4" fmla="*/ 766800 h 766800"/>
                <a:gd name="connsiteX5" fmla="*/ 766800 w 1150200"/>
                <a:gd name="connsiteY5" fmla="*/ 766800 h 766800"/>
                <a:gd name="connsiteX6" fmla="*/ 383400 w 1150200"/>
                <a:gd name="connsiteY6" fmla="*/ 766800 h 766800"/>
                <a:gd name="connsiteX7" fmla="*/ 0 w 1150200"/>
                <a:gd name="connsiteY7" fmla="*/ 766800 h 7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200" h="766800">
                  <a:moveTo>
                    <a:pt x="0" y="0"/>
                  </a:moveTo>
                  <a:lnTo>
                    <a:pt x="383400" y="0"/>
                  </a:lnTo>
                  <a:lnTo>
                    <a:pt x="766800" y="0"/>
                  </a:lnTo>
                  <a:lnTo>
                    <a:pt x="1150200" y="0"/>
                  </a:lnTo>
                  <a:lnTo>
                    <a:pt x="1150200" y="766800"/>
                  </a:lnTo>
                  <a:lnTo>
                    <a:pt x="766800" y="766800"/>
                  </a:lnTo>
                  <a:lnTo>
                    <a:pt x="383400" y="766800"/>
                  </a:lnTo>
                  <a:lnTo>
                    <a:pt x="0" y="7668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 dirty="0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C5D25001-0BB8-E56E-D59C-147074D2C5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081208" y="5025551"/>
              <a:ext cx="612000" cy="519420"/>
              <a:chOff x="4601892" y="4638259"/>
              <a:chExt cx="462476" cy="392515"/>
            </a:xfrm>
          </p:grpSpPr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E26D5476-8FDC-BEE6-DA11-BA9513290488}"/>
                  </a:ext>
                </a:extLst>
              </p:cNvPr>
              <p:cNvSpPr/>
              <p:nvPr/>
            </p:nvSpPr>
            <p:spPr>
              <a:xfrm>
                <a:off x="4740280" y="4715040"/>
                <a:ext cx="324088" cy="315734"/>
              </a:xfrm>
              <a:custGeom>
                <a:avLst/>
                <a:gdLst>
                  <a:gd name="connsiteX0" fmla="*/ 208312 w 324088"/>
                  <a:gd name="connsiteY0" fmla="*/ 107432 h 315734"/>
                  <a:gd name="connsiteX1" fmla="*/ 185223 w 324088"/>
                  <a:gd name="connsiteY1" fmla="*/ 107432 h 315734"/>
                  <a:gd name="connsiteX2" fmla="*/ 185223 w 324088"/>
                  <a:gd name="connsiteY2" fmla="*/ 130521 h 315734"/>
                  <a:gd name="connsiteX3" fmla="*/ 138865 w 324088"/>
                  <a:gd name="connsiteY3" fmla="*/ 130521 h 315734"/>
                  <a:gd name="connsiteX4" fmla="*/ 138865 w 324088"/>
                  <a:gd name="connsiteY4" fmla="*/ 153772 h 315734"/>
                  <a:gd name="connsiteX5" fmla="*/ 0 w 324088"/>
                  <a:gd name="connsiteY5" fmla="*/ 153772 h 315734"/>
                  <a:gd name="connsiteX6" fmla="*/ 0 w 324088"/>
                  <a:gd name="connsiteY6" fmla="*/ 176860 h 315734"/>
                  <a:gd name="connsiteX7" fmla="*/ 69437 w 324088"/>
                  <a:gd name="connsiteY7" fmla="*/ 176860 h 315734"/>
                  <a:gd name="connsiteX8" fmla="*/ 69437 w 324088"/>
                  <a:gd name="connsiteY8" fmla="*/ 199968 h 315734"/>
                  <a:gd name="connsiteX9" fmla="*/ 92526 w 324088"/>
                  <a:gd name="connsiteY9" fmla="*/ 199968 h 315734"/>
                  <a:gd name="connsiteX10" fmla="*/ 92526 w 324088"/>
                  <a:gd name="connsiteY10" fmla="*/ 223199 h 315734"/>
                  <a:gd name="connsiteX11" fmla="*/ 115776 w 324088"/>
                  <a:gd name="connsiteY11" fmla="*/ 223199 h 315734"/>
                  <a:gd name="connsiteX12" fmla="*/ 115776 w 324088"/>
                  <a:gd name="connsiteY12" fmla="*/ 246307 h 315734"/>
                  <a:gd name="connsiteX13" fmla="*/ 208312 w 324088"/>
                  <a:gd name="connsiteY13" fmla="*/ 246307 h 315734"/>
                  <a:gd name="connsiteX14" fmla="*/ 208312 w 324088"/>
                  <a:gd name="connsiteY14" fmla="*/ 269396 h 315734"/>
                  <a:gd name="connsiteX15" fmla="*/ 231562 w 324088"/>
                  <a:gd name="connsiteY15" fmla="*/ 269396 h 315734"/>
                  <a:gd name="connsiteX16" fmla="*/ 231562 w 324088"/>
                  <a:gd name="connsiteY16" fmla="*/ 292646 h 315734"/>
                  <a:gd name="connsiteX17" fmla="*/ 254660 w 324088"/>
                  <a:gd name="connsiteY17" fmla="*/ 292646 h 315734"/>
                  <a:gd name="connsiteX18" fmla="*/ 254660 w 324088"/>
                  <a:gd name="connsiteY18" fmla="*/ 315735 h 315734"/>
                  <a:gd name="connsiteX19" fmla="*/ 277749 w 324088"/>
                  <a:gd name="connsiteY19" fmla="*/ 315735 h 315734"/>
                  <a:gd name="connsiteX20" fmla="*/ 277749 w 324088"/>
                  <a:gd name="connsiteY20" fmla="*/ 223199 h 315734"/>
                  <a:gd name="connsiteX21" fmla="*/ 301000 w 324088"/>
                  <a:gd name="connsiteY21" fmla="*/ 223199 h 315734"/>
                  <a:gd name="connsiteX22" fmla="*/ 301000 w 324088"/>
                  <a:gd name="connsiteY22" fmla="*/ 199968 h 315734"/>
                  <a:gd name="connsiteX23" fmla="*/ 324088 w 324088"/>
                  <a:gd name="connsiteY23" fmla="*/ 199968 h 315734"/>
                  <a:gd name="connsiteX24" fmla="*/ 324088 w 324088"/>
                  <a:gd name="connsiteY24" fmla="*/ 107432 h 315734"/>
                  <a:gd name="connsiteX25" fmla="*/ 301000 w 324088"/>
                  <a:gd name="connsiteY25" fmla="*/ 107432 h 315734"/>
                  <a:gd name="connsiteX26" fmla="*/ 301000 w 324088"/>
                  <a:gd name="connsiteY26" fmla="*/ 84182 h 315734"/>
                  <a:gd name="connsiteX27" fmla="*/ 277749 w 324088"/>
                  <a:gd name="connsiteY27" fmla="*/ 84182 h 315734"/>
                  <a:gd name="connsiteX28" fmla="*/ 277749 w 324088"/>
                  <a:gd name="connsiteY28" fmla="*/ 61084 h 315734"/>
                  <a:gd name="connsiteX29" fmla="*/ 231562 w 324088"/>
                  <a:gd name="connsiteY29" fmla="*/ 61084 h 315734"/>
                  <a:gd name="connsiteX30" fmla="*/ 231562 w 324088"/>
                  <a:gd name="connsiteY30" fmla="*/ 0 h 315734"/>
                  <a:gd name="connsiteX31" fmla="*/ 208312 w 324088"/>
                  <a:gd name="connsiteY31" fmla="*/ 0 h 315734"/>
                  <a:gd name="connsiteX32" fmla="*/ 208312 w 324088"/>
                  <a:gd name="connsiteY32" fmla="*/ 107432 h 3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4088" h="315734">
                    <a:moveTo>
                      <a:pt x="208312" y="107432"/>
                    </a:moveTo>
                    <a:lnTo>
                      <a:pt x="185223" y="107432"/>
                    </a:lnTo>
                    <a:lnTo>
                      <a:pt x="185223" y="130521"/>
                    </a:lnTo>
                    <a:lnTo>
                      <a:pt x="138865" y="130521"/>
                    </a:lnTo>
                    <a:lnTo>
                      <a:pt x="138865" y="153772"/>
                    </a:lnTo>
                    <a:lnTo>
                      <a:pt x="0" y="153772"/>
                    </a:lnTo>
                    <a:lnTo>
                      <a:pt x="0" y="176860"/>
                    </a:lnTo>
                    <a:lnTo>
                      <a:pt x="69437" y="176860"/>
                    </a:lnTo>
                    <a:lnTo>
                      <a:pt x="69437" y="199968"/>
                    </a:lnTo>
                    <a:lnTo>
                      <a:pt x="92526" y="199968"/>
                    </a:lnTo>
                    <a:lnTo>
                      <a:pt x="92526" y="223199"/>
                    </a:lnTo>
                    <a:lnTo>
                      <a:pt x="115776" y="223199"/>
                    </a:lnTo>
                    <a:lnTo>
                      <a:pt x="115776" y="246307"/>
                    </a:lnTo>
                    <a:lnTo>
                      <a:pt x="208312" y="246307"/>
                    </a:lnTo>
                    <a:lnTo>
                      <a:pt x="208312" y="269396"/>
                    </a:lnTo>
                    <a:lnTo>
                      <a:pt x="231562" y="269396"/>
                    </a:lnTo>
                    <a:lnTo>
                      <a:pt x="231562" y="292646"/>
                    </a:lnTo>
                    <a:lnTo>
                      <a:pt x="254660" y="292646"/>
                    </a:lnTo>
                    <a:lnTo>
                      <a:pt x="254660" y="315735"/>
                    </a:lnTo>
                    <a:lnTo>
                      <a:pt x="277749" y="315735"/>
                    </a:lnTo>
                    <a:lnTo>
                      <a:pt x="277749" y="223199"/>
                    </a:lnTo>
                    <a:lnTo>
                      <a:pt x="301000" y="223199"/>
                    </a:lnTo>
                    <a:lnTo>
                      <a:pt x="301000" y="199968"/>
                    </a:lnTo>
                    <a:lnTo>
                      <a:pt x="324088" y="199968"/>
                    </a:lnTo>
                    <a:lnTo>
                      <a:pt x="324088" y="107432"/>
                    </a:lnTo>
                    <a:lnTo>
                      <a:pt x="301000" y="107432"/>
                    </a:lnTo>
                    <a:lnTo>
                      <a:pt x="301000" y="84182"/>
                    </a:lnTo>
                    <a:lnTo>
                      <a:pt x="277749" y="84182"/>
                    </a:lnTo>
                    <a:lnTo>
                      <a:pt x="277749" y="61084"/>
                    </a:lnTo>
                    <a:lnTo>
                      <a:pt x="231562" y="61084"/>
                    </a:lnTo>
                    <a:lnTo>
                      <a:pt x="231562" y="0"/>
                    </a:lnTo>
                    <a:lnTo>
                      <a:pt x="208312" y="0"/>
                    </a:lnTo>
                    <a:lnTo>
                      <a:pt x="208312" y="1074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56249266-1BBC-0B68-AB73-237DC7E82EA5}"/>
                  </a:ext>
                </a:extLst>
              </p:cNvPr>
              <p:cNvSpPr/>
              <p:nvPr/>
            </p:nvSpPr>
            <p:spPr>
              <a:xfrm>
                <a:off x="4625152" y="4661366"/>
                <a:ext cx="324078" cy="254641"/>
              </a:xfrm>
              <a:custGeom>
                <a:avLst/>
                <a:gdLst>
                  <a:gd name="connsiteX0" fmla="*/ 324079 w 324078"/>
                  <a:gd name="connsiteY0" fmla="*/ 46339 h 254641"/>
                  <a:gd name="connsiteX1" fmla="*/ 324079 w 324078"/>
                  <a:gd name="connsiteY1" fmla="*/ 161735 h 254641"/>
                  <a:gd name="connsiteX2" fmla="*/ 300990 w 324078"/>
                  <a:gd name="connsiteY2" fmla="*/ 161735 h 254641"/>
                  <a:gd name="connsiteX3" fmla="*/ 300990 w 324078"/>
                  <a:gd name="connsiteY3" fmla="*/ 184823 h 254641"/>
                  <a:gd name="connsiteX4" fmla="*/ 254641 w 324078"/>
                  <a:gd name="connsiteY4" fmla="*/ 184823 h 254641"/>
                  <a:gd name="connsiteX5" fmla="*/ 254641 w 324078"/>
                  <a:gd name="connsiteY5" fmla="*/ 208074 h 254641"/>
                  <a:gd name="connsiteX6" fmla="*/ 115776 w 324078"/>
                  <a:gd name="connsiteY6" fmla="*/ 208074 h 254641"/>
                  <a:gd name="connsiteX7" fmla="*/ 115776 w 324078"/>
                  <a:gd name="connsiteY7" fmla="*/ 231543 h 254641"/>
                  <a:gd name="connsiteX8" fmla="*/ 92526 w 324078"/>
                  <a:gd name="connsiteY8" fmla="*/ 231543 h 254641"/>
                  <a:gd name="connsiteX9" fmla="*/ 92526 w 324078"/>
                  <a:gd name="connsiteY9" fmla="*/ 254641 h 254641"/>
                  <a:gd name="connsiteX10" fmla="*/ 69437 w 324078"/>
                  <a:gd name="connsiteY10" fmla="*/ 254641 h 254641"/>
                  <a:gd name="connsiteX11" fmla="*/ 69437 w 324078"/>
                  <a:gd name="connsiteY11" fmla="*/ 208445 h 254641"/>
                  <a:gd name="connsiteX12" fmla="*/ 46339 w 324078"/>
                  <a:gd name="connsiteY12" fmla="*/ 208445 h 254641"/>
                  <a:gd name="connsiteX13" fmla="*/ 46339 w 324078"/>
                  <a:gd name="connsiteY13" fmla="*/ 185195 h 254641"/>
                  <a:gd name="connsiteX14" fmla="*/ 23098 w 324078"/>
                  <a:gd name="connsiteY14" fmla="*/ 185195 h 254641"/>
                  <a:gd name="connsiteX15" fmla="*/ 23098 w 324078"/>
                  <a:gd name="connsiteY15" fmla="*/ 162106 h 254641"/>
                  <a:gd name="connsiteX16" fmla="*/ 0 w 324078"/>
                  <a:gd name="connsiteY16" fmla="*/ 162106 h 254641"/>
                  <a:gd name="connsiteX17" fmla="*/ 0 w 324078"/>
                  <a:gd name="connsiteY17" fmla="*/ 46339 h 254641"/>
                  <a:gd name="connsiteX18" fmla="*/ 23098 w 324078"/>
                  <a:gd name="connsiteY18" fmla="*/ 46339 h 254641"/>
                  <a:gd name="connsiteX19" fmla="*/ 23098 w 324078"/>
                  <a:gd name="connsiteY19" fmla="*/ 23089 h 254641"/>
                  <a:gd name="connsiteX20" fmla="*/ 69437 w 324078"/>
                  <a:gd name="connsiteY20" fmla="*/ 23089 h 254641"/>
                  <a:gd name="connsiteX21" fmla="*/ 69437 w 324078"/>
                  <a:gd name="connsiteY21" fmla="*/ 0 h 254641"/>
                  <a:gd name="connsiteX22" fmla="*/ 254641 w 324078"/>
                  <a:gd name="connsiteY22" fmla="*/ 0 h 254641"/>
                  <a:gd name="connsiteX23" fmla="*/ 254641 w 324078"/>
                  <a:gd name="connsiteY23" fmla="*/ 23089 h 254641"/>
                  <a:gd name="connsiteX24" fmla="*/ 300980 w 324078"/>
                  <a:gd name="connsiteY24" fmla="*/ 23089 h 254641"/>
                  <a:gd name="connsiteX25" fmla="*/ 300980 w 324078"/>
                  <a:gd name="connsiteY25" fmla="*/ 46339 h 254641"/>
                  <a:gd name="connsiteX26" fmla="*/ 324079 w 324078"/>
                  <a:gd name="connsiteY26" fmla="*/ 46339 h 25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078" h="254641">
                    <a:moveTo>
                      <a:pt x="324079" y="46339"/>
                    </a:moveTo>
                    <a:lnTo>
                      <a:pt x="324079" y="161735"/>
                    </a:lnTo>
                    <a:lnTo>
                      <a:pt x="300990" y="161735"/>
                    </a:lnTo>
                    <a:lnTo>
                      <a:pt x="300990" y="184823"/>
                    </a:lnTo>
                    <a:lnTo>
                      <a:pt x="254641" y="184823"/>
                    </a:lnTo>
                    <a:lnTo>
                      <a:pt x="254641" y="208074"/>
                    </a:lnTo>
                    <a:lnTo>
                      <a:pt x="115776" y="208074"/>
                    </a:lnTo>
                    <a:lnTo>
                      <a:pt x="115776" y="231543"/>
                    </a:lnTo>
                    <a:lnTo>
                      <a:pt x="92526" y="231543"/>
                    </a:lnTo>
                    <a:lnTo>
                      <a:pt x="92526" y="254641"/>
                    </a:lnTo>
                    <a:lnTo>
                      <a:pt x="69437" y="254641"/>
                    </a:lnTo>
                    <a:lnTo>
                      <a:pt x="69437" y="208445"/>
                    </a:lnTo>
                    <a:lnTo>
                      <a:pt x="46339" y="208445"/>
                    </a:lnTo>
                    <a:lnTo>
                      <a:pt x="46339" y="185195"/>
                    </a:lnTo>
                    <a:lnTo>
                      <a:pt x="23098" y="185195"/>
                    </a:lnTo>
                    <a:lnTo>
                      <a:pt x="23098" y="162106"/>
                    </a:lnTo>
                    <a:lnTo>
                      <a:pt x="0" y="162106"/>
                    </a:lnTo>
                    <a:lnTo>
                      <a:pt x="0" y="46339"/>
                    </a:lnTo>
                    <a:lnTo>
                      <a:pt x="23098" y="46339"/>
                    </a:lnTo>
                    <a:lnTo>
                      <a:pt x="23098" y="23089"/>
                    </a:lnTo>
                    <a:lnTo>
                      <a:pt x="69437" y="23089"/>
                    </a:lnTo>
                    <a:lnTo>
                      <a:pt x="69437" y="0"/>
                    </a:lnTo>
                    <a:lnTo>
                      <a:pt x="254641" y="0"/>
                    </a:lnTo>
                    <a:lnTo>
                      <a:pt x="254641" y="23089"/>
                    </a:lnTo>
                    <a:lnTo>
                      <a:pt x="300980" y="23089"/>
                    </a:lnTo>
                    <a:lnTo>
                      <a:pt x="300980" y="46339"/>
                    </a:lnTo>
                    <a:lnTo>
                      <a:pt x="324079" y="463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46" name="Graphic 23">
                <a:extLst>
                  <a:ext uri="{FF2B5EF4-FFF2-40B4-BE49-F238E27FC236}">
                    <a16:creationId xmlns:a16="http://schemas.microsoft.com/office/drawing/2014/main" id="{F0790A1A-FFCE-E708-F83B-7F938DD7322C}"/>
                  </a:ext>
                </a:extLst>
              </p:cNvPr>
              <p:cNvGrpSpPr/>
              <p:nvPr userDrawn="1"/>
            </p:nvGrpSpPr>
            <p:grpSpPr>
              <a:xfrm>
                <a:off x="4671700" y="4753730"/>
                <a:ext cx="231419" cy="46206"/>
                <a:chOff x="4671700" y="4753730"/>
                <a:chExt cx="231419" cy="46206"/>
              </a:xfrm>
              <a:solidFill>
                <a:srgbClr val="FF5445"/>
              </a:solidFill>
            </p:grpSpPr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33484BA0-14E4-81F1-6146-EB82371F6CEF}"/>
                    </a:ext>
                  </a:extLst>
                </p:cNvPr>
                <p:cNvSpPr/>
                <p:nvPr/>
              </p:nvSpPr>
              <p:spPr>
                <a:xfrm>
                  <a:off x="4856914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63 w 46205"/>
                    <a:gd name="connsiteY4" fmla="*/ 39443 h 46205"/>
                    <a:gd name="connsiteX5" fmla="*/ 0 w 46205"/>
                    <a:gd name="connsiteY5" fmla="*/ 23108 h 46205"/>
                    <a:gd name="connsiteX6" fmla="*/ 6763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9" y="46206"/>
                        <a:pt x="23108" y="46206"/>
                      </a:cubicBezTo>
                      <a:cubicBezTo>
                        <a:pt x="16726" y="46206"/>
                        <a:pt x="10944" y="43615"/>
                        <a:pt x="6763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3" name="Vrije vorm: vorm 62">
                  <a:extLst>
                    <a:ext uri="{FF2B5EF4-FFF2-40B4-BE49-F238E27FC236}">
                      <a16:creationId xmlns:a16="http://schemas.microsoft.com/office/drawing/2014/main" id="{437F497A-B4F5-F57D-3F71-03D55C060207}"/>
                    </a:ext>
                  </a:extLst>
                </p:cNvPr>
                <p:cNvSpPr/>
                <p:nvPr/>
              </p:nvSpPr>
              <p:spPr>
                <a:xfrm>
                  <a:off x="4764236" y="4753740"/>
                  <a:ext cx="46348" cy="46196"/>
                </a:xfrm>
                <a:custGeom>
                  <a:avLst/>
                  <a:gdLst>
                    <a:gd name="connsiteX0" fmla="*/ 23260 w 46348"/>
                    <a:gd name="connsiteY0" fmla="*/ 0 h 46196"/>
                    <a:gd name="connsiteX1" fmla="*/ 46349 w 46348"/>
                    <a:gd name="connsiteY1" fmla="*/ 23098 h 46196"/>
                    <a:gd name="connsiteX2" fmla="*/ 39586 w 46348"/>
                    <a:gd name="connsiteY2" fmla="*/ 39434 h 46196"/>
                    <a:gd name="connsiteX3" fmla="*/ 23251 w 46348"/>
                    <a:gd name="connsiteY3" fmla="*/ 46196 h 46196"/>
                    <a:gd name="connsiteX4" fmla="*/ 23089 w 46348"/>
                    <a:gd name="connsiteY4" fmla="*/ 46196 h 46196"/>
                    <a:gd name="connsiteX5" fmla="*/ 0 w 46348"/>
                    <a:gd name="connsiteY5" fmla="*/ 23108 h 46196"/>
                    <a:gd name="connsiteX6" fmla="*/ 6763 w 46348"/>
                    <a:gd name="connsiteY6" fmla="*/ 6772 h 46196"/>
                    <a:gd name="connsiteX7" fmla="*/ 23098 w 46348"/>
                    <a:gd name="connsiteY7" fmla="*/ 0 h 46196"/>
                    <a:gd name="connsiteX8" fmla="*/ 23260 w 46348"/>
                    <a:gd name="connsiteY8" fmla="*/ 0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48" h="46196">
                      <a:moveTo>
                        <a:pt x="23260" y="0"/>
                      </a:moveTo>
                      <a:cubicBezTo>
                        <a:pt x="36014" y="0"/>
                        <a:pt x="46349" y="10344"/>
                        <a:pt x="46349" y="23098"/>
                      </a:cubicBezTo>
                      <a:cubicBezTo>
                        <a:pt x="46349" y="29470"/>
                        <a:pt x="43758" y="35252"/>
                        <a:pt x="39586" y="39434"/>
                      </a:cubicBezTo>
                      <a:cubicBezTo>
                        <a:pt x="35404" y="43605"/>
                        <a:pt x="29623" y="46196"/>
                        <a:pt x="23251" y="46196"/>
                      </a:cubicBezTo>
                      <a:lnTo>
                        <a:pt x="23089" y="46196"/>
                      </a:lnTo>
                      <a:cubicBezTo>
                        <a:pt x="10335" y="46196"/>
                        <a:pt x="0" y="35862"/>
                        <a:pt x="0" y="23108"/>
                      </a:cubicBezTo>
                      <a:cubicBezTo>
                        <a:pt x="0" y="16735"/>
                        <a:pt x="2591" y="10954"/>
                        <a:pt x="6763" y="6772"/>
                      </a:cubicBezTo>
                      <a:cubicBezTo>
                        <a:pt x="10944" y="2591"/>
                        <a:pt x="16726" y="0"/>
                        <a:pt x="23098" y="0"/>
                      </a:cubicBezTo>
                      <a:lnTo>
                        <a:pt x="23260" y="0"/>
                      </a:lnTo>
                      <a:close/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4422ED3F-E564-B073-7285-3CEB913DE7AF}"/>
                    </a:ext>
                  </a:extLst>
                </p:cNvPr>
                <p:cNvSpPr/>
                <p:nvPr/>
              </p:nvSpPr>
              <p:spPr>
                <a:xfrm>
                  <a:off x="4671700" y="4753730"/>
                  <a:ext cx="46205" cy="46205"/>
                </a:xfrm>
                <a:custGeom>
                  <a:avLst/>
                  <a:gdLst>
                    <a:gd name="connsiteX0" fmla="*/ 23117 w 46205"/>
                    <a:gd name="connsiteY0" fmla="*/ 10 h 46205"/>
                    <a:gd name="connsiteX1" fmla="*/ 46206 w 46205"/>
                    <a:gd name="connsiteY1" fmla="*/ 23108 h 46205"/>
                    <a:gd name="connsiteX2" fmla="*/ 39443 w 46205"/>
                    <a:gd name="connsiteY2" fmla="*/ 39443 h 46205"/>
                    <a:gd name="connsiteX3" fmla="*/ 23108 w 46205"/>
                    <a:gd name="connsiteY3" fmla="*/ 46206 h 46205"/>
                    <a:gd name="connsiteX4" fmla="*/ 6772 w 46205"/>
                    <a:gd name="connsiteY4" fmla="*/ 39443 h 46205"/>
                    <a:gd name="connsiteX5" fmla="*/ 0 w 46205"/>
                    <a:gd name="connsiteY5" fmla="*/ 23108 h 46205"/>
                    <a:gd name="connsiteX6" fmla="*/ 6772 w 46205"/>
                    <a:gd name="connsiteY6" fmla="*/ 6772 h 46205"/>
                    <a:gd name="connsiteX7" fmla="*/ 23108 w 46205"/>
                    <a:gd name="connsiteY7" fmla="*/ 0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205" h="46205">
                      <a:moveTo>
                        <a:pt x="23117" y="10"/>
                      </a:moveTo>
                      <a:cubicBezTo>
                        <a:pt x="35871" y="10"/>
                        <a:pt x="46206" y="10354"/>
                        <a:pt x="46206" y="23108"/>
                      </a:cubicBezTo>
                      <a:cubicBezTo>
                        <a:pt x="46206" y="29480"/>
                        <a:pt x="43615" y="35262"/>
                        <a:pt x="39443" y="39443"/>
                      </a:cubicBezTo>
                      <a:cubicBezTo>
                        <a:pt x="35262" y="43615"/>
                        <a:pt x="29480" y="46206"/>
                        <a:pt x="23108" y="46206"/>
                      </a:cubicBezTo>
                      <a:cubicBezTo>
                        <a:pt x="16735" y="46206"/>
                        <a:pt x="10954" y="43615"/>
                        <a:pt x="6772" y="39443"/>
                      </a:cubicBezTo>
                      <a:cubicBezTo>
                        <a:pt x="2591" y="35262"/>
                        <a:pt x="0" y="29480"/>
                        <a:pt x="0" y="23108"/>
                      </a:cubicBezTo>
                      <a:cubicBezTo>
                        <a:pt x="0" y="16735"/>
                        <a:pt x="2591" y="10954"/>
                        <a:pt x="6772" y="6772"/>
                      </a:cubicBezTo>
                      <a:cubicBezTo>
                        <a:pt x="10954" y="2591"/>
                        <a:pt x="16735" y="0"/>
                        <a:pt x="23108" y="0"/>
                      </a:cubicBezTo>
                    </a:path>
                  </a:pathLst>
                </a:custGeom>
                <a:solidFill>
                  <a:srgbClr val="FF54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grpSp>
            <p:nvGrpSpPr>
              <p:cNvPr id="47" name="Graphic 23">
                <a:extLst>
                  <a:ext uri="{FF2B5EF4-FFF2-40B4-BE49-F238E27FC236}">
                    <a16:creationId xmlns:a16="http://schemas.microsoft.com/office/drawing/2014/main" id="{251083D6-0962-7C6A-64E7-E10120BE6E33}"/>
                  </a:ext>
                </a:extLst>
              </p:cNvPr>
              <p:cNvGrpSpPr/>
              <p:nvPr userDrawn="1"/>
            </p:nvGrpSpPr>
            <p:grpSpPr>
              <a:xfrm>
                <a:off x="4601892" y="4638259"/>
                <a:ext cx="370550" cy="324097"/>
                <a:chOff x="4601892" y="4638259"/>
                <a:chExt cx="370550" cy="324097"/>
              </a:xfrm>
              <a:solidFill>
                <a:srgbClr val="235C71"/>
              </a:solidFill>
            </p:grpSpPr>
            <p:sp>
              <p:nvSpPr>
                <p:cNvPr id="48" name="Vrije vorm: vorm 47">
                  <a:extLst>
                    <a:ext uri="{FF2B5EF4-FFF2-40B4-BE49-F238E27FC236}">
                      <a16:creationId xmlns:a16="http://schemas.microsoft.com/office/drawing/2014/main" id="{515D3FF8-C784-AA1D-B3DA-47B526BE052C}"/>
                    </a:ext>
                  </a:extLst>
                </p:cNvPr>
                <p:cNvSpPr/>
                <p:nvPr/>
              </p:nvSpPr>
              <p:spPr>
                <a:xfrm>
                  <a:off x="4926123" y="4684455"/>
                  <a:ext cx="23107" cy="23250"/>
                </a:xfrm>
                <a:custGeom>
                  <a:avLst/>
                  <a:gdLst>
                    <a:gd name="connsiteX0" fmla="*/ 23108 w 23107"/>
                    <a:gd name="connsiteY0" fmla="*/ 22860 h 23250"/>
                    <a:gd name="connsiteX1" fmla="*/ 23108 w 23107"/>
                    <a:gd name="connsiteY1" fmla="*/ 23251 h 23250"/>
                    <a:gd name="connsiteX2" fmla="*/ 0 w 23107"/>
                    <a:gd name="connsiteY2" fmla="*/ 23251 h 23250"/>
                    <a:gd name="connsiteX3" fmla="*/ 0 w 23107"/>
                    <a:gd name="connsiteY3" fmla="*/ 0 h 23250"/>
                    <a:gd name="connsiteX4" fmla="*/ 23108 w 23107"/>
                    <a:gd name="connsiteY4" fmla="*/ 0 h 23250"/>
                    <a:gd name="connsiteX5" fmla="*/ 23108 w 23107"/>
                    <a:gd name="connsiteY5" fmla="*/ 22860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07" h="23250">
                      <a:moveTo>
                        <a:pt x="23108" y="22860"/>
                      </a:moveTo>
                      <a:lnTo>
                        <a:pt x="23108" y="23251"/>
                      </a:lnTo>
                      <a:lnTo>
                        <a:pt x="0" y="23251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2286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9" name="Vrije vorm: vorm 48">
                  <a:extLst>
                    <a:ext uri="{FF2B5EF4-FFF2-40B4-BE49-F238E27FC236}">
                      <a16:creationId xmlns:a16="http://schemas.microsoft.com/office/drawing/2014/main" id="{B43C5651-12EA-C291-17CD-60628B21A10D}"/>
                    </a:ext>
                  </a:extLst>
                </p:cNvPr>
                <p:cNvSpPr/>
                <p:nvPr/>
              </p:nvSpPr>
              <p:spPr>
                <a:xfrm>
                  <a:off x="4879783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1AAA042D-97F8-92F4-BFB3-F10AC1F0E891}"/>
                    </a:ext>
                  </a:extLst>
                </p:cNvPr>
                <p:cNvSpPr/>
                <p:nvPr/>
              </p:nvSpPr>
              <p:spPr>
                <a:xfrm>
                  <a:off x="4694579" y="4638259"/>
                  <a:ext cx="185204" cy="23107"/>
                </a:xfrm>
                <a:custGeom>
                  <a:avLst/>
                  <a:gdLst>
                    <a:gd name="connsiteX0" fmla="*/ 0 w 185204"/>
                    <a:gd name="connsiteY0" fmla="*/ 0 h 23107"/>
                    <a:gd name="connsiteX1" fmla="*/ 185204 w 185204"/>
                    <a:gd name="connsiteY1" fmla="*/ 0 h 23107"/>
                    <a:gd name="connsiteX2" fmla="*/ 185204 w 185204"/>
                    <a:gd name="connsiteY2" fmla="*/ 23108 h 23107"/>
                    <a:gd name="connsiteX3" fmla="*/ 0 w 185204"/>
                    <a:gd name="connsiteY3" fmla="*/ 23108 h 2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204" h="23107">
                      <a:moveTo>
                        <a:pt x="0" y="0"/>
                      </a:moveTo>
                      <a:lnTo>
                        <a:pt x="185204" y="0"/>
                      </a:lnTo>
                      <a:lnTo>
                        <a:pt x="185204" y="23108"/>
                      </a:lnTo>
                      <a:lnTo>
                        <a:pt x="0" y="2310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1" name="Vrije vorm: vorm 50">
                  <a:extLst>
                    <a:ext uri="{FF2B5EF4-FFF2-40B4-BE49-F238E27FC236}">
                      <a16:creationId xmlns:a16="http://schemas.microsoft.com/office/drawing/2014/main" id="{D7EEA10F-314E-ECC6-E7E8-7D9F7A42C90E}"/>
                    </a:ext>
                  </a:extLst>
                </p:cNvPr>
                <p:cNvSpPr/>
                <p:nvPr/>
              </p:nvSpPr>
              <p:spPr>
                <a:xfrm>
                  <a:off x="4717668" y="4892909"/>
                  <a:ext cx="23250" cy="23098"/>
                </a:xfrm>
                <a:custGeom>
                  <a:avLst/>
                  <a:gdLst>
                    <a:gd name="connsiteX0" fmla="*/ 0 w 23250"/>
                    <a:gd name="connsiteY0" fmla="*/ 0 h 23098"/>
                    <a:gd name="connsiteX1" fmla="*/ 23251 w 23250"/>
                    <a:gd name="connsiteY1" fmla="*/ 0 h 23098"/>
                    <a:gd name="connsiteX2" fmla="*/ 23251 w 23250"/>
                    <a:gd name="connsiteY2" fmla="*/ 23098 h 23098"/>
                    <a:gd name="connsiteX3" fmla="*/ 0 w 23250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23098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B0A662D-68DB-DCA1-D228-E11F6A53FBBD}"/>
                    </a:ext>
                  </a:extLst>
                </p:cNvPr>
                <p:cNvSpPr/>
                <p:nvPr/>
              </p:nvSpPr>
              <p:spPr>
                <a:xfrm>
                  <a:off x="4671472" y="4869821"/>
                  <a:ext cx="46196" cy="92535"/>
                </a:xfrm>
                <a:custGeom>
                  <a:avLst/>
                  <a:gdLst>
                    <a:gd name="connsiteX0" fmla="*/ 46196 w 46196"/>
                    <a:gd name="connsiteY0" fmla="*/ 46196 h 92535"/>
                    <a:gd name="connsiteX1" fmla="*/ 46196 w 46196"/>
                    <a:gd name="connsiteY1" fmla="*/ 69447 h 92535"/>
                    <a:gd name="connsiteX2" fmla="*/ 23108 w 46196"/>
                    <a:gd name="connsiteY2" fmla="*/ 69447 h 92535"/>
                    <a:gd name="connsiteX3" fmla="*/ 23108 w 46196"/>
                    <a:gd name="connsiteY3" fmla="*/ 92535 h 92535"/>
                    <a:gd name="connsiteX4" fmla="*/ 0 w 46196"/>
                    <a:gd name="connsiteY4" fmla="*/ 92535 h 92535"/>
                    <a:gd name="connsiteX5" fmla="*/ 0 w 46196"/>
                    <a:gd name="connsiteY5" fmla="*/ 0 h 92535"/>
                    <a:gd name="connsiteX6" fmla="*/ 23108 w 46196"/>
                    <a:gd name="connsiteY6" fmla="*/ 0 h 92535"/>
                    <a:gd name="connsiteX7" fmla="*/ 23108 w 46196"/>
                    <a:gd name="connsiteY7" fmla="*/ 46196 h 92535"/>
                    <a:gd name="connsiteX8" fmla="*/ 46196 w 46196"/>
                    <a:gd name="connsiteY8" fmla="*/ 46196 h 92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" h="92535">
                      <a:moveTo>
                        <a:pt x="46196" y="46196"/>
                      </a:moveTo>
                      <a:lnTo>
                        <a:pt x="46196" y="69447"/>
                      </a:lnTo>
                      <a:lnTo>
                        <a:pt x="23108" y="69447"/>
                      </a:lnTo>
                      <a:lnTo>
                        <a:pt x="23108" y="92535"/>
                      </a:lnTo>
                      <a:lnTo>
                        <a:pt x="0" y="92535"/>
                      </a:lnTo>
                      <a:lnTo>
                        <a:pt x="0" y="0"/>
                      </a:lnTo>
                      <a:lnTo>
                        <a:pt x="23108" y="0"/>
                      </a:lnTo>
                      <a:lnTo>
                        <a:pt x="23108" y="46196"/>
                      </a:lnTo>
                      <a:lnTo>
                        <a:pt x="46196" y="4619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3" name="Vrije vorm: vorm 52">
                  <a:extLst>
                    <a:ext uri="{FF2B5EF4-FFF2-40B4-BE49-F238E27FC236}">
                      <a16:creationId xmlns:a16="http://schemas.microsoft.com/office/drawing/2014/main" id="{045FC342-C241-BD80-C630-230E9ECC2AB7}"/>
                    </a:ext>
                  </a:extLst>
                </p:cNvPr>
                <p:cNvSpPr/>
                <p:nvPr/>
              </p:nvSpPr>
              <p:spPr>
                <a:xfrm>
                  <a:off x="4648231" y="4661366"/>
                  <a:ext cx="46339" cy="23088"/>
                </a:xfrm>
                <a:custGeom>
                  <a:avLst/>
                  <a:gdLst>
                    <a:gd name="connsiteX0" fmla="*/ 0 w 46339"/>
                    <a:gd name="connsiteY0" fmla="*/ 0 h 23088"/>
                    <a:gd name="connsiteX1" fmla="*/ 46339 w 46339"/>
                    <a:gd name="connsiteY1" fmla="*/ 0 h 23088"/>
                    <a:gd name="connsiteX2" fmla="*/ 46339 w 46339"/>
                    <a:gd name="connsiteY2" fmla="*/ 23089 h 23088"/>
                    <a:gd name="connsiteX3" fmla="*/ 0 w 46339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8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4" name="Vrije vorm: vorm 53">
                  <a:extLst>
                    <a:ext uri="{FF2B5EF4-FFF2-40B4-BE49-F238E27FC236}">
                      <a16:creationId xmlns:a16="http://schemas.microsoft.com/office/drawing/2014/main" id="{99E1EEB4-1C26-9D49-FD85-E9A5BC1AE15E}"/>
                    </a:ext>
                  </a:extLst>
                </p:cNvPr>
                <p:cNvSpPr/>
                <p:nvPr/>
              </p:nvSpPr>
              <p:spPr>
                <a:xfrm>
                  <a:off x="4648231" y="4846570"/>
                  <a:ext cx="23240" cy="23250"/>
                </a:xfrm>
                <a:custGeom>
                  <a:avLst/>
                  <a:gdLst>
                    <a:gd name="connsiteX0" fmla="*/ 0 w 23240"/>
                    <a:gd name="connsiteY0" fmla="*/ 0 h 23250"/>
                    <a:gd name="connsiteX1" fmla="*/ 23241 w 23240"/>
                    <a:gd name="connsiteY1" fmla="*/ 0 h 23250"/>
                    <a:gd name="connsiteX2" fmla="*/ 23241 w 23240"/>
                    <a:gd name="connsiteY2" fmla="*/ 23251 h 23250"/>
                    <a:gd name="connsiteX3" fmla="*/ 0 w 23240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0" h="23250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5" name="Vrije vorm: vorm 54">
                  <a:extLst>
                    <a:ext uri="{FF2B5EF4-FFF2-40B4-BE49-F238E27FC236}">
                      <a16:creationId xmlns:a16="http://schemas.microsoft.com/office/drawing/2014/main" id="{8AD03919-C11E-D8DD-EE49-DC2726EA0BF6}"/>
                    </a:ext>
                  </a:extLst>
                </p:cNvPr>
                <p:cNvSpPr/>
                <p:nvPr/>
              </p:nvSpPr>
              <p:spPr>
                <a:xfrm>
                  <a:off x="4625133" y="4823482"/>
                  <a:ext cx="23098" cy="23088"/>
                </a:xfrm>
                <a:custGeom>
                  <a:avLst/>
                  <a:gdLst>
                    <a:gd name="connsiteX0" fmla="*/ 0 w 23098"/>
                    <a:gd name="connsiteY0" fmla="*/ 0 h 23088"/>
                    <a:gd name="connsiteX1" fmla="*/ 23098 w 23098"/>
                    <a:gd name="connsiteY1" fmla="*/ 0 h 23088"/>
                    <a:gd name="connsiteX2" fmla="*/ 23098 w 23098"/>
                    <a:gd name="connsiteY2" fmla="*/ 23089 h 23088"/>
                    <a:gd name="connsiteX3" fmla="*/ 0 w 23098"/>
                    <a:gd name="connsiteY3" fmla="*/ 23089 h 2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088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089"/>
                      </a:lnTo>
                      <a:lnTo>
                        <a:pt x="0" y="23089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FD94AAE7-A2E0-8FFD-1044-FE961881A79A}"/>
                    </a:ext>
                  </a:extLst>
                </p:cNvPr>
                <p:cNvSpPr/>
                <p:nvPr/>
              </p:nvSpPr>
              <p:spPr>
                <a:xfrm>
                  <a:off x="4625133" y="4684455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7" name="Vrije vorm: vorm 56">
                  <a:extLst>
                    <a:ext uri="{FF2B5EF4-FFF2-40B4-BE49-F238E27FC236}">
                      <a16:creationId xmlns:a16="http://schemas.microsoft.com/office/drawing/2014/main" id="{55BF11C3-8D1E-6033-46E9-50A1F69F93A4}"/>
                    </a:ext>
                  </a:extLst>
                </p:cNvPr>
                <p:cNvSpPr/>
                <p:nvPr/>
              </p:nvSpPr>
              <p:spPr>
                <a:xfrm>
                  <a:off x="4601892" y="4707705"/>
                  <a:ext cx="23241" cy="115776"/>
                </a:xfrm>
                <a:custGeom>
                  <a:avLst/>
                  <a:gdLst>
                    <a:gd name="connsiteX0" fmla="*/ 0 w 23241"/>
                    <a:gd name="connsiteY0" fmla="*/ 0 h 115776"/>
                    <a:gd name="connsiteX1" fmla="*/ 23241 w 23241"/>
                    <a:gd name="connsiteY1" fmla="*/ 0 h 115776"/>
                    <a:gd name="connsiteX2" fmla="*/ 23241 w 23241"/>
                    <a:gd name="connsiteY2" fmla="*/ 115776 h 115776"/>
                    <a:gd name="connsiteX3" fmla="*/ 0 w 23241"/>
                    <a:gd name="connsiteY3" fmla="*/ 115776 h 11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41" h="115776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115776"/>
                      </a:lnTo>
                      <a:lnTo>
                        <a:pt x="0" y="115776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8" name="Vrije vorm: vorm 57">
                  <a:extLst>
                    <a:ext uri="{FF2B5EF4-FFF2-40B4-BE49-F238E27FC236}">
                      <a16:creationId xmlns:a16="http://schemas.microsoft.com/office/drawing/2014/main" id="{C91DB185-E23D-8868-B001-D1235BC189A0}"/>
                    </a:ext>
                  </a:extLst>
                </p:cNvPr>
                <p:cNvSpPr/>
                <p:nvPr/>
              </p:nvSpPr>
              <p:spPr>
                <a:xfrm>
                  <a:off x="4741252" y="4869287"/>
                  <a:ext cx="138493" cy="23098"/>
                </a:xfrm>
                <a:custGeom>
                  <a:avLst/>
                  <a:gdLst>
                    <a:gd name="connsiteX0" fmla="*/ 0 w 138493"/>
                    <a:gd name="connsiteY0" fmla="*/ 0 h 23098"/>
                    <a:gd name="connsiteX1" fmla="*/ 138494 w 138493"/>
                    <a:gd name="connsiteY1" fmla="*/ 0 h 23098"/>
                    <a:gd name="connsiteX2" fmla="*/ 138494 w 138493"/>
                    <a:gd name="connsiteY2" fmla="*/ 23098 h 23098"/>
                    <a:gd name="connsiteX3" fmla="*/ 0 w 138493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93" h="23098">
                      <a:moveTo>
                        <a:pt x="0" y="0"/>
                      </a:moveTo>
                      <a:lnTo>
                        <a:pt x="138494" y="0"/>
                      </a:lnTo>
                      <a:lnTo>
                        <a:pt x="138494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59" name="Vrije vorm: vorm 58">
                  <a:extLst>
                    <a:ext uri="{FF2B5EF4-FFF2-40B4-BE49-F238E27FC236}">
                      <a16:creationId xmlns:a16="http://schemas.microsoft.com/office/drawing/2014/main" id="{5BD20ADD-41EA-7867-0FF3-AF81A17027C3}"/>
                    </a:ext>
                  </a:extLst>
                </p:cNvPr>
                <p:cNvSpPr/>
                <p:nvPr/>
              </p:nvSpPr>
              <p:spPr>
                <a:xfrm>
                  <a:off x="4879755" y="4846189"/>
                  <a:ext cx="46339" cy="23098"/>
                </a:xfrm>
                <a:custGeom>
                  <a:avLst/>
                  <a:gdLst>
                    <a:gd name="connsiteX0" fmla="*/ 0 w 46339"/>
                    <a:gd name="connsiteY0" fmla="*/ 0 h 23098"/>
                    <a:gd name="connsiteX1" fmla="*/ 46339 w 46339"/>
                    <a:gd name="connsiteY1" fmla="*/ 0 h 23098"/>
                    <a:gd name="connsiteX2" fmla="*/ 46339 w 46339"/>
                    <a:gd name="connsiteY2" fmla="*/ 23098 h 23098"/>
                    <a:gd name="connsiteX3" fmla="*/ 0 w 46339"/>
                    <a:gd name="connsiteY3" fmla="*/ 23098 h 2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39" h="23098">
                      <a:moveTo>
                        <a:pt x="0" y="0"/>
                      </a:moveTo>
                      <a:lnTo>
                        <a:pt x="46339" y="0"/>
                      </a:lnTo>
                      <a:lnTo>
                        <a:pt x="46339" y="23098"/>
                      </a:lnTo>
                      <a:lnTo>
                        <a:pt x="0" y="23098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4452B5A6-BDD7-B2C9-838F-3BAE2858052F}"/>
                    </a:ext>
                  </a:extLst>
                </p:cNvPr>
                <p:cNvSpPr/>
                <p:nvPr/>
              </p:nvSpPr>
              <p:spPr>
                <a:xfrm>
                  <a:off x="4926094" y="4822948"/>
                  <a:ext cx="23098" cy="23250"/>
                </a:xfrm>
                <a:custGeom>
                  <a:avLst/>
                  <a:gdLst>
                    <a:gd name="connsiteX0" fmla="*/ 0 w 23098"/>
                    <a:gd name="connsiteY0" fmla="*/ 0 h 23250"/>
                    <a:gd name="connsiteX1" fmla="*/ 23098 w 23098"/>
                    <a:gd name="connsiteY1" fmla="*/ 0 h 23250"/>
                    <a:gd name="connsiteX2" fmla="*/ 23098 w 23098"/>
                    <a:gd name="connsiteY2" fmla="*/ 23251 h 23250"/>
                    <a:gd name="connsiteX3" fmla="*/ 0 w 23098"/>
                    <a:gd name="connsiteY3" fmla="*/ 23251 h 2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98" h="23250">
                      <a:moveTo>
                        <a:pt x="0" y="0"/>
                      </a:moveTo>
                      <a:lnTo>
                        <a:pt x="23098" y="0"/>
                      </a:lnTo>
                      <a:lnTo>
                        <a:pt x="23098" y="23251"/>
                      </a:lnTo>
                      <a:lnTo>
                        <a:pt x="0" y="23251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6258CCE-E490-7F1B-E34B-4430F23E085A}"/>
                    </a:ext>
                  </a:extLst>
                </p:cNvPr>
                <p:cNvSpPr/>
                <p:nvPr/>
              </p:nvSpPr>
              <p:spPr>
                <a:xfrm>
                  <a:off x="4949192" y="4707439"/>
                  <a:ext cx="23250" cy="115509"/>
                </a:xfrm>
                <a:custGeom>
                  <a:avLst/>
                  <a:gdLst>
                    <a:gd name="connsiteX0" fmla="*/ 0 w 23250"/>
                    <a:gd name="connsiteY0" fmla="*/ 0 h 115509"/>
                    <a:gd name="connsiteX1" fmla="*/ 23251 w 23250"/>
                    <a:gd name="connsiteY1" fmla="*/ 0 h 115509"/>
                    <a:gd name="connsiteX2" fmla="*/ 23251 w 23250"/>
                    <a:gd name="connsiteY2" fmla="*/ 115510 h 115509"/>
                    <a:gd name="connsiteX3" fmla="*/ 0 w 23250"/>
                    <a:gd name="connsiteY3" fmla="*/ 115510 h 11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50" h="115509">
                      <a:moveTo>
                        <a:pt x="0" y="0"/>
                      </a:moveTo>
                      <a:lnTo>
                        <a:pt x="23251" y="0"/>
                      </a:lnTo>
                      <a:lnTo>
                        <a:pt x="23251" y="115510"/>
                      </a:lnTo>
                      <a:lnTo>
                        <a:pt x="0" y="115510"/>
                      </a:lnTo>
                      <a:close/>
                    </a:path>
                  </a:pathLst>
                </a:custGeom>
                <a:solidFill>
                  <a:srgbClr val="235C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8B8A0436-6D79-3398-622E-995BF2D6E098}"/>
              </a:ext>
            </a:extLst>
          </p:cNvPr>
          <p:cNvGrpSpPr/>
          <p:nvPr/>
        </p:nvGrpSpPr>
        <p:grpSpPr>
          <a:xfrm>
            <a:off x="2162704" y="3944409"/>
            <a:ext cx="1781704" cy="1781704"/>
            <a:chOff x="2162704" y="3944409"/>
            <a:chExt cx="1781704" cy="1781704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7CB23473-97CF-042C-26C2-6369788DCC8E}"/>
                </a:ext>
              </a:extLst>
            </p:cNvPr>
            <p:cNvSpPr/>
            <p:nvPr userDrawn="1"/>
          </p:nvSpPr>
          <p:spPr>
            <a:xfrm>
              <a:off x="2162704" y="3944409"/>
              <a:ext cx="1781704" cy="17817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77E2AAB6-2761-6990-0311-80D6DBC4B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21352" y="4427801"/>
              <a:ext cx="1267878" cy="811442"/>
            </a:xfrm>
            <a:prstGeom prst="rect">
              <a:avLst/>
            </a:prstGeom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60AF37E1-BE53-2CC5-7426-6CBB1691B577}"/>
              </a:ext>
            </a:extLst>
          </p:cNvPr>
          <p:cNvGrpSpPr/>
          <p:nvPr/>
        </p:nvGrpSpPr>
        <p:grpSpPr>
          <a:xfrm>
            <a:off x="380999" y="3944409"/>
            <a:ext cx="1781704" cy="1781704"/>
            <a:chOff x="380999" y="3944409"/>
            <a:chExt cx="1781704" cy="1781704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651FE35E-8844-5F36-95E3-B78CE8F4F6FE}"/>
                </a:ext>
              </a:extLst>
            </p:cNvPr>
            <p:cNvSpPr/>
            <p:nvPr userDrawn="1"/>
          </p:nvSpPr>
          <p:spPr>
            <a:xfrm>
              <a:off x="380999" y="3944409"/>
              <a:ext cx="1781704" cy="1781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718CC6B9-D9C7-1700-5446-CC2FAC80D93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2913" y="4405824"/>
              <a:ext cx="1257186" cy="859564"/>
              <a:chOff x="-1096056" y="4398423"/>
              <a:chExt cx="716356" cy="489787"/>
            </a:xfrm>
          </p:grpSpPr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A270067-0CFC-CD26-3E51-00D7E493CA80}"/>
                  </a:ext>
                </a:extLst>
              </p:cNvPr>
              <p:cNvSpPr/>
              <p:nvPr/>
            </p:nvSpPr>
            <p:spPr>
              <a:xfrm>
                <a:off x="-855330" y="4802264"/>
                <a:ext cx="228152" cy="76952"/>
              </a:xfrm>
              <a:custGeom>
                <a:avLst/>
                <a:gdLst>
                  <a:gd name="connsiteX0" fmla="*/ 0 w 228152"/>
                  <a:gd name="connsiteY0" fmla="*/ 0 h 76952"/>
                  <a:gd name="connsiteX1" fmla="*/ 228152 w 228152"/>
                  <a:gd name="connsiteY1" fmla="*/ 0 h 76952"/>
                  <a:gd name="connsiteX2" fmla="*/ 228152 w 228152"/>
                  <a:gd name="connsiteY2" fmla="*/ 76952 h 76952"/>
                  <a:gd name="connsiteX3" fmla="*/ 0 w 228152"/>
                  <a:gd name="connsiteY3" fmla="*/ 76952 h 7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152" h="76952">
                    <a:moveTo>
                      <a:pt x="0" y="0"/>
                    </a:moveTo>
                    <a:lnTo>
                      <a:pt x="228152" y="0"/>
                    </a:lnTo>
                    <a:lnTo>
                      <a:pt x="228152" y="76952"/>
                    </a:lnTo>
                    <a:lnTo>
                      <a:pt x="0" y="769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BCCDE36A-19AB-0A7C-CF11-F44ADB1F73B6}"/>
                  </a:ext>
                </a:extLst>
              </p:cNvPr>
              <p:cNvSpPr/>
              <p:nvPr/>
            </p:nvSpPr>
            <p:spPr>
              <a:xfrm>
                <a:off x="-1096056" y="4398423"/>
                <a:ext cx="716356" cy="489787"/>
              </a:xfrm>
              <a:custGeom>
                <a:avLst/>
                <a:gdLst>
                  <a:gd name="connsiteX0" fmla="*/ 623230 w 716356"/>
                  <a:gd name="connsiteY0" fmla="*/ 350158 h 489787"/>
                  <a:gd name="connsiteX1" fmla="*/ 93126 w 716356"/>
                  <a:gd name="connsiteY1" fmla="*/ 350158 h 489787"/>
                  <a:gd name="connsiteX2" fmla="*/ 93126 w 716356"/>
                  <a:gd name="connsiteY2" fmla="*/ 35824 h 489787"/>
                  <a:gd name="connsiteX3" fmla="*/ 623230 w 716356"/>
                  <a:gd name="connsiteY3" fmla="*/ 35824 h 489787"/>
                  <a:gd name="connsiteX4" fmla="*/ 623230 w 716356"/>
                  <a:gd name="connsiteY4" fmla="*/ 350158 h 489787"/>
                  <a:gd name="connsiteX5" fmla="*/ 263833 w 716356"/>
                  <a:gd name="connsiteY5" fmla="*/ 465992 h 489787"/>
                  <a:gd name="connsiteX6" fmla="*/ 294989 w 716356"/>
                  <a:gd name="connsiteY6" fmla="*/ 436550 h 489787"/>
                  <a:gd name="connsiteX7" fmla="*/ 424729 w 716356"/>
                  <a:gd name="connsiteY7" fmla="*/ 436550 h 489787"/>
                  <a:gd name="connsiteX8" fmla="*/ 454028 w 716356"/>
                  <a:gd name="connsiteY8" fmla="*/ 467297 h 489787"/>
                  <a:gd name="connsiteX9" fmla="*/ 263833 w 716356"/>
                  <a:gd name="connsiteY9" fmla="*/ 465992 h 489787"/>
                  <a:gd name="connsiteX10" fmla="*/ 706041 w 716356"/>
                  <a:gd name="connsiteY10" fmla="*/ 447227 h 489787"/>
                  <a:gd name="connsiteX11" fmla="*/ 655034 w 716356"/>
                  <a:gd name="connsiteY11" fmla="*/ 395430 h 489787"/>
                  <a:gd name="connsiteX12" fmla="*/ 652243 w 716356"/>
                  <a:gd name="connsiteY12" fmla="*/ 388696 h 489787"/>
                  <a:gd name="connsiteX13" fmla="*/ 652243 w 716356"/>
                  <a:gd name="connsiteY13" fmla="*/ 27222 h 489787"/>
                  <a:gd name="connsiteX14" fmla="*/ 625021 w 716356"/>
                  <a:gd name="connsiteY14" fmla="*/ 0 h 489787"/>
                  <a:gd name="connsiteX15" fmla="*/ 88611 w 716356"/>
                  <a:gd name="connsiteY15" fmla="*/ 0 h 489787"/>
                  <a:gd name="connsiteX16" fmla="*/ 60960 w 716356"/>
                  <a:gd name="connsiteY16" fmla="*/ 27661 h 489787"/>
                  <a:gd name="connsiteX17" fmla="*/ 63970 w 716356"/>
                  <a:gd name="connsiteY17" fmla="*/ 389773 h 489787"/>
                  <a:gd name="connsiteX18" fmla="*/ 61103 w 716356"/>
                  <a:gd name="connsiteY18" fmla="*/ 395726 h 489787"/>
                  <a:gd name="connsiteX19" fmla="*/ 9811 w 716356"/>
                  <a:gd name="connsiteY19" fmla="*/ 447799 h 489787"/>
                  <a:gd name="connsiteX20" fmla="*/ 0 w 716356"/>
                  <a:gd name="connsiteY20" fmla="*/ 461267 h 489787"/>
                  <a:gd name="connsiteX21" fmla="*/ 0 w 716356"/>
                  <a:gd name="connsiteY21" fmla="*/ 466354 h 489787"/>
                  <a:gd name="connsiteX22" fmla="*/ 15545 w 716356"/>
                  <a:gd name="connsiteY22" fmla="*/ 487842 h 489787"/>
                  <a:gd name="connsiteX23" fmla="*/ 19983 w 716356"/>
                  <a:gd name="connsiteY23" fmla="*/ 489709 h 489787"/>
                  <a:gd name="connsiteX24" fmla="*/ 22203 w 716356"/>
                  <a:gd name="connsiteY24" fmla="*/ 489709 h 489787"/>
                  <a:gd name="connsiteX25" fmla="*/ 694144 w 716356"/>
                  <a:gd name="connsiteY25" fmla="*/ 489709 h 489787"/>
                  <a:gd name="connsiteX26" fmla="*/ 702031 w 716356"/>
                  <a:gd name="connsiteY26" fmla="*/ 486842 h 489787"/>
                  <a:gd name="connsiteX27" fmla="*/ 716356 w 716356"/>
                  <a:gd name="connsiteY27" fmla="*/ 466354 h 489787"/>
                  <a:gd name="connsiteX28" fmla="*/ 716356 w 716356"/>
                  <a:gd name="connsiteY28" fmla="*/ 461267 h 489787"/>
                  <a:gd name="connsiteX29" fmla="*/ 706041 w 716356"/>
                  <a:gd name="connsiteY29" fmla="*/ 447227 h 4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6356" h="489787">
                    <a:moveTo>
                      <a:pt x="623230" y="350158"/>
                    </a:moveTo>
                    <a:lnTo>
                      <a:pt x="93126" y="350158"/>
                    </a:lnTo>
                    <a:lnTo>
                      <a:pt x="93126" y="35824"/>
                    </a:lnTo>
                    <a:lnTo>
                      <a:pt x="623230" y="35824"/>
                    </a:lnTo>
                    <a:lnTo>
                      <a:pt x="623230" y="350158"/>
                    </a:lnTo>
                    <a:close/>
                    <a:moveTo>
                      <a:pt x="263833" y="465992"/>
                    </a:moveTo>
                    <a:lnTo>
                      <a:pt x="294989" y="436550"/>
                    </a:lnTo>
                    <a:lnTo>
                      <a:pt x="424729" y="436550"/>
                    </a:lnTo>
                    <a:lnTo>
                      <a:pt x="454028" y="467297"/>
                    </a:lnTo>
                    <a:lnTo>
                      <a:pt x="263833" y="465992"/>
                    </a:lnTo>
                    <a:close/>
                    <a:moveTo>
                      <a:pt x="706041" y="447227"/>
                    </a:moveTo>
                    <a:cubicBezTo>
                      <a:pt x="689210" y="429749"/>
                      <a:pt x="672160" y="412623"/>
                      <a:pt x="655034" y="395430"/>
                    </a:cubicBezTo>
                    <a:cubicBezTo>
                      <a:pt x="653215" y="393668"/>
                      <a:pt x="652205" y="391239"/>
                      <a:pt x="652243" y="388696"/>
                    </a:cubicBezTo>
                    <a:lnTo>
                      <a:pt x="652243" y="27222"/>
                    </a:lnTo>
                    <a:cubicBezTo>
                      <a:pt x="652243" y="12192"/>
                      <a:pt x="640051" y="0"/>
                      <a:pt x="625021" y="0"/>
                    </a:cubicBezTo>
                    <a:lnTo>
                      <a:pt x="88611" y="0"/>
                    </a:lnTo>
                    <a:cubicBezTo>
                      <a:pt x="73343" y="0"/>
                      <a:pt x="60960" y="12382"/>
                      <a:pt x="60960" y="27661"/>
                    </a:cubicBezTo>
                    <a:lnTo>
                      <a:pt x="63970" y="389773"/>
                    </a:lnTo>
                    <a:cubicBezTo>
                      <a:pt x="63779" y="392049"/>
                      <a:pt x="62760" y="394164"/>
                      <a:pt x="61103" y="395726"/>
                    </a:cubicBezTo>
                    <a:cubicBezTo>
                      <a:pt x="43910" y="412985"/>
                      <a:pt x="26718" y="430254"/>
                      <a:pt x="9811" y="447799"/>
                    </a:cubicBezTo>
                    <a:cubicBezTo>
                      <a:pt x="6220" y="452047"/>
                      <a:pt x="2943" y="456552"/>
                      <a:pt x="0" y="461267"/>
                    </a:cubicBezTo>
                    <a:lnTo>
                      <a:pt x="0" y="466354"/>
                    </a:lnTo>
                    <a:cubicBezTo>
                      <a:pt x="2915" y="474907"/>
                      <a:pt x="8325" y="482394"/>
                      <a:pt x="15545" y="487842"/>
                    </a:cubicBezTo>
                    <a:cubicBezTo>
                      <a:pt x="16897" y="488728"/>
                      <a:pt x="18402" y="489356"/>
                      <a:pt x="19983" y="489709"/>
                    </a:cubicBezTo>
                    <a:cubicBezTo>
                      <a:pt x="20717" y="489814"/>
                      <a:pt x="21469" y="489814"/>
                      <a:pt x="22203" y="489709"/>
                    </a:cubicBezTo>
                    <a:lnTo>
                      <a:pt x="694144" y="489709"/>
                    </a:lnTo>
                    <a:cubicBezTo>
                      <a:pt x="697049" y="489795"/>
                      <a:pt x="699868" y="488775"/>
                      <a:pt x="702031" y="486842"/>
                    </a:cubicBezTo>
                    <a:cubicBezTo>
                      <a:pt x="708574" y="481441"/>
                      <a:pt x="713527" y="474355"/>
                      <a:pt x="716356" y="466354"/>
                    </a:cubicBezTo>
                    <a:lnTo>
                      <a:pt x="716356" y="461267"/>
                    </a:lnTo>
                    <a:cubicBezTo>
                      <a:pt x="713242" y="456352"/>
                      <a:pt x="709794" y="451666"/>
                      <a:pt x="706041" y="447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FE051786-666D-46DC-5C6B-FF44EF7CA710}"/>
                  </a:ext>
                </a:extLst>
              </p:cNvPr>
              <p:cNvSpPr/>
              <p:nvPr/>
            </p:nvSpPr>
            <p:spPr>
              <a:xfrm>
                <a:off x="-1003015" y="4431941"/>
                <a:ext cx="530742" cy="319849"/>
              </a:xfrm>
              <a:custGeom>
                <a:avLst/>
                <a:gdLst>
                  <a:gd name="connsiteX0" fmla="*/ 0 w 530742"/>
                  <a:gd name="connsiteY0" fmla="*/ 0 h 319849"/>
                  <a:gd name="connsiteX1" fmla="*/ 530743 w 530742"/>
                  <a:gd name="connsiteY1" fmla="*/ 0 h 319849"/>
                  <a:gd name="connsiteX2" fmla="*/ 530743 w 530742"/>
                  <a:gd name="connsiteY2" fmla="*/ 319850 h 319849"/>
                  <a:gd name="connsiteX3" fmla="*/ 0 w 530742"/>
                  <a:gd name="connsiteY3" fmla="*/ 319850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742" h="319849">
                    <a:moveTo>
                      <a:pt x="0" y="0"/>
                    </a:moveTo>
                    <a:lnTo>
                      <a:pt x="530743" y="0"/>
                    </a:lnTo>
                    <a:lnTo>
                      <a:pt x="530743" y="319850"/>
                    </a:lnTo>
                    <a:lnTo>
                      <a:pt x="0" y="3198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538B2999-F25E-FF4C-DBA9-FA6D763B2EFF}"/>
                  </a:ext>
                </a:extLst>
              </p:cNvPr>
              <p:cNvSpPr/>
              <p:nvPr/>
            </p:nvSpPr>
            <p:spPr>
              <a:xfrm>
                <a:off x="-826841" y="4472737"/>
                <a:ext cx="171183" cy="230981"/>
              </a:xfrm>
              <a:custGeom>
                <a:avLst/>
                <a:gdLst>
                  <a:gd name="connsiteX0" fmla="*/ 49416 w 171183"/>
                  <a:gd name="connsiteY0" fmla="*/ 230981 h 230981"/>
                  <a:gd name="connsiteX1" fmla="*/ 112462 w 171183"/>
                  <a:gd name="connsiteY1" fmla="*/ 230981 h 230981"/>
                  <a:gd name="connsiteX2" fmla="*/ 112462 w 171183"/>
                  <a:gd name="connsiteY2" fmla="*/ 175365 h 230981"/>
                  <a:gd name="connsiteX3" fmla="*/ 49416 w 171183"/>
                  <a:gd name="connsiteY3" fmla="*/ 175365 h 230981"/>
                  <a:gd name="connsiteX4" fmla="*/ 49416 w 171183"/>
                  <a:gd name="connsiteY4" fmla="*/ 230981 h 230981"/>
                  <a:gd name="connsiteX5" fmla="*/ 114405 w 171183"/>
                  <a:gd name="connsiteY5" fmla="*/ 140122 h 230981"/>
                  <a:gd name="connsiteX6" fmla="*/ 134160 w 171183"/>
                  <a:gd name="connsiteY6" fmla="*/ 120215 h 230981"/>
                  <a:gd name="connsiteX7" fmla="*/ 163897 w 171183"/>
                  <a:gd name="connsiteY7" fmla="*/ 90316 h 230981"/>
                  <a:gd name="connsiteX8" fmla="*/ 171183 w 171183"/>
                  <a:gd name="connsiteY8" fmla="*/ 64913 h 230981"/>
                  <a:gd name="connsiteX9" fmla="*/ 142980 w 171183"/>
                  <a:gd name="connsiteY9" fmla="*/ 14097 h 230981"/>
                  <a:gd name="connsiteX10" fmla="*/ 88459 w 171183"/>
                  <a:gd name="connsiteY10" fmla="*/ 0 h 230981"/>
                  <a:gd name="connsiteX11" fmla="*/ 24089 w 171183"/>
                  <a:gd name="connsiteY11" fmla="*/ 20212 h 230981"/>
                  <a:gd name="connsiteX12" fmla="*/ 0 w 171183"/>
                  <a:gd name="connsiteY12" fmla="*/ 73590 h 230981"/>
                  <a:gd name="connsiteX13" fmla="*/ 60112 w 171183"/>
                  <a:gd name="connsiteY13" fmla="*/ 81020 h 230981"/>
                  <a:gd name="connsiteX14" fmla="*/ 69323 w 171183"/>
                  <a:gd name="connsiteY14" fmla="*/ 55616 h 230981"/>
                  <a:gd name="connsiteX15" fmla="*/ 87525 w 171183"/>
                  <a:gd name="connsiteY15" fmla="*/ 48330 h 230981"/>
                  <a:gd name="connsiteX16" fmla="*/ 102784 w 171183"/>
                  <a:gd name="connsiteY16" fmla="*/ 53054 h 230981"/>
                  <a:gd name="connsiteX17" fmla="*/ 107823 w 171183"/>
                  <a:gd name="connsiteY17" fmla="*/ 66304 h 230981"/>
                  <a:gd name="connsiteX18" fmla="*/ 95269 w 171183"/>
                  <a:gd name="connsiteY18" fmla="*/ 85049 h 230981"/>
                  <a:gd name="connsiteX19" fmla="*/ 64980 w 171183"/>
                  <a:gd name="connsiteY19" fmla="*/ 112319 h 230981"/>
                  <a:gd name="connsiteX20" fmla="*/ 54835 w 171183"/>
                  <a:gd name="connsiteY20" fmla="*/ 129435 h 230981"/>
                  <a:gd name="connsiteX21" fmla="*/ 51435 w 171183"/>
                  <a:gd name="connsiteY21" fmla="*/ 153829 h 230981"/>
                  <a:gd name="connsiteX22" fmla="*/ 51435 w 171183"/>
                  <a:gd name="connsiteY22" fmla="*/ 159715 h 230981"/>
                  <a:gd name="connsiteX23" fmla="*/ 110299 w 171183"/>
                  <a:gd name="connsiteY23" fmla="*/ 159715 h 230981"/>
                  <a:gd name="connsiteX24" fmla="*/ 114405 w 171183"/>
                  <a:gd name="connsiteY24" fmla="*/ 140122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183" h="230981">
                    <a:moveTo>
                      <a:pt x="49416" y="230981"/>
                    </a:moveTo>
                    <a:lnTo>
                      <a:pt x="112462" y="230981"/>
                    </a:lnTo>
                    <a:lnTo>
                      <a:pt x="112462" y="175365"/>
                    </a:lnTo>
                    <a:lnTo>
                      <a:pt x="49416" y="175365"/>
                    </a:lnTo>
                    <a:lnTo>
                      <a:pt x="49416" y="230981"/>
                    </a:lnTo>
                    <a:close/>
                    <a:moveTo>
                      <a:pt x="114405" y="140122"/>
                    </a:moveTo>
                    <a:cubicBezTo>
                      <a:pt x="117138" y="135112"/>
                      <a:pt x="123730" y="128473"/>
                      <a:pt x="134160" y="120215"/>
                    </a:cubicBezTo>
                    <a:cubicBezTo>
                      <a:pt x="149133" y="108442"/>
                      <a:pt x="159039" y="98479"/>
                      <a:pt x="163897" y="90316"/>
                    </a:cubicBezTo>
                    <a:cubicBezTo>
                      <a:pt x="168754" y="82153"/>
                      <a:pt x="171183" y="73695"/>
                      <a:pt x="171183" y="64913"/>
                    </a:cubicBezTo>
                    <a:cubicBezTo>
                      <a:pt x="171183" y="43739"/>
                      <a:pt x="161782" y="26803"/>
                      <a:pt x="142980" y="14097"/>
                    </a:cubicBezTo>
                    <a:cubicBezTo>
                      <a:pt x="129140" y="4705"/>
                      <a:pt x="110976" y="0"/>
                      <a:pt x="88459" y="0"/>
                    </a:cubicBezTo>
                    <a:cubicBezTo>
                      <a:pt x="59541" y="0"/>
                      <a:pt x="38081" y="6744"/>
                      <a:pt x="24089" y="20212"/>
                    </a:cubicBezTo>
                    <a:cubicBezTo>
                      <a:pt x="10097" y="33690"/>
                      <a:pt x="2057" y="51483"/>
                      <a:pt x="0" y="73590"/>
                    </a:cubicBezTo>
                    <a:lnTo>
                      <a:pt x="60112" y="81020"/>
                    </a:lnTo>
                    <a:cubicBezTo>
                      <a:pt x="61446" y="68932"/>
                      <a:pt x="64522" y="60474"/>
                      <a:pt x="69323" y="55616"/>
                    </a:cubicBezTo>
                    <a:cubicBezTo>
                      <a:pt x="74133" y="50768"/>
                      <a:pt x="80191" y="48330"/>
                      <a:pt x="87525" y="48330"/>
                    </a:cubicBezTo>
                    <a:cubicBezTo>
                      <a:pt x="94345" y="48330"/>
                      <a:pt x="99422" y="49911"/>
                      <a:pt x="102784" y="53054"/>
                    </a:cubicBezTo>
                    <a:cubicBezTo>
                      <a:pt x="106137" y="56207"/>
                      <a:pt x="107823" y="60627"/>
                      <a:pt x="107823" y="66304"/>
                    </a:cubicBezTo>
                    <a:cubicBezTo>
                      <a:pt x="107823" y="71980"/>
                      <a:pt x="103642" y="78229"/>
                      <a:pt x="95269" y="85049"/>
                    </a:cubicBezTo>
                    <a:cubicBezTo>
                      <a:pt x="79572" y="98069"/>
                      <a:pt x="69475" y="107156"/>
                      <a:pt x="64980" y="112319"/>
                    </a:cubicBezTo>
                    <a:cubicBezTo>
                      <a:pt x="60493" y="117481"/>
                      <a:pt x="57112" y="123187"/>
                      <a:pt x="54835" y="129435"/>
                    </a:cubicBezTo>
                    <a:cubicBezTo>
                      <a:pt x="52568" y="135684"/>
                      <a:pt x="51435" y="143818"/>
                      <a:pt x="51435" y="153829"/>
                    </a:cubicBezTo>
                    <a:lnTo>
                      <a:pt x="51435" y="159715"/>
                    </a:lnTo>
                    <a:lnTo>
                      <a:pt x="110299" y="159715"/>
                    </a:lnTo>
                    <a:cubicBezTo>
                      <a:pt x="110299" y="151657"/>
                      <a:pt x="111671" y="145132"/>
                      <a:pt x="114405" y="14012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A67DAD06-051F-9C5A-61C4-C00FB8093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60542" y="5042411"/>
            <a:ext cx="458250" cy="46800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75812A1-DD03-91CF-B469-0FE8C102B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66194" y="4977388"/>
            <a:ext cx="411429" cy="576000"/>
          </a:xfrm>
          <a:prstGeom prst="rect">
            <a:avLst/>
          </a:prstGeom>
        </p:spPr>
      </p:pic>
      <p:grpSp>
        <p:nvGrpSpPr>
          <p:cNvPr id="79" name="Groep 78">
            <a:extLst>
              <a:ext uri="{FF2B5EF4-FFF2-40B4-BE49-F238E27FC236}">
                <a16:creationId xmlns:a16="http://schemas.microsoft.com/office/drawing/2014/main" id="{9C8347FD-A785-6DF6-6518-B6DE81744ED4}"/>
              </a:ext>
            </a:extLst>
          </p:cNvPr>
          <p:cNvGrpSpPr/>
          <p:nvPr/>
        </p:nvGrpSpPr>
        <p:grpSpPr>
          <a:xfrm>
            <a:off x="3944408" y="3944409"/>
            <a:ext cx="7866592" cy="1781704"/>
            <a:chOff x="3944408" y="3944409"/>
            <a:chExt cx="7866592" cy="1781704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0E1BCFE-657C-EEAA-8C27-CD660550AA52}"/>
                </a:ext>
              </a:extLst>
            </p:cNvPr>
            <p:cNvSpPr/>
            <p:nvPr/>
          </p:nvSpPr>
          <p:spPr>
            <a:xfrm>
              <a:off x="3944408" y="3944409"/>
              <a:ext cx="7866592" cy="17817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ijdelijke aanduiding voor tekst 8">
              <a:extLst>
                <a:ext uri="{FF2B5EF4-FFF2-40B4-BE49-F238E27FC236}">
                  <a16:creationId xmlns:a16="http://schemas.microsoft.com/office/drawing/2014/main" id="{876B13E1-ED37-AF48-D33D-08B66B0F7DC5}"/>
                </a:ext>
              </a:extLst>
            </p:cNvPr>
            <p:cNvSpPr txBox="1">
              <a:spLocks/>
            </p:cNvSpPr>
            <p:nvPr/>
          </p:nvSpPr>
          <p:spPr>
            <a:xfrm>
              <a:off x="4340506" y="3944409"/>
              <a:ext cx="7091248" cy="1781704"/>
            </a:xfrm>
            <a:prstGeom prst="rect">
              <a:avLst/>
            </a:prstGeom>
          </p:spPr>
          <p:txBody>
            <a:bodyPr lIns="0" tIns="190800" rIns="0" bIns="19080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8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bg2"/>
                </a:buClr>
                <a:buFont typeface="Calibri" panose="020F0502020204030204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8000"/>
                </a:lnSpc>
                <a:spcBef>
                  <a:spcPts val="0"/>
                </a:spcBef>
              </a:pP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Kom naar de </a:t>
              </a:r>
              <a:r>
                <a:rPr lang="nl-BE" sz="3600" dirty="0" err="1">
                  <a:solidFill>
                    <a:schemeClr val="bg1"/>
                  </a:solidFill>
                  <a:latin typeface="+mj-lt"/>
                </a:rPr>
                <a:t>Digibank</a:t>
              </a:r>
              <a:r>
                <a:rPr lang="nl-BE" sz="3600" dirty="0">
                  <a:solidFill>
                    <a:schemeClr val="bg1"/>
                  </a:solidFill>
                  <a:latin typeface="+mj-lt"/>
                </a:rPr>
                <a:t> in je buurt!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2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5856229-CBCD-581D-53DC-095383B2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25" y="381601"/>
            <a:ext cx="8563927" cy="2290480"/>
          </a:xfrm>
        </p:spPr>
        <p:txBody>
          <a:bodyPr/>
          <a:lstStyle/>
          <a:p>
            <a:r>
              <a:rPr lang="nl-BE" dirty="0"/>
              <a:t>Heb jij ook hulp nodig?</a:t>
            </a:r>
            <a:br>
              <a:rPr lang="nl-BE" dirty="0"/>
            </a:br>
            <a:r>
              <a:rPr lang="nl-BE" dirty="0"/>
              <a:t>Tot binnenkort!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FD1880D-7B48-D25E-9CC7-BEB7946A3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80" y="4112063"/>
            <a:ext cx="3960000" cy="1644994"/>
          </a:xfrm>
        </p:spPr>
        <p:txBody>
          <a:bodyPr/>
          <a:lstStyle/>
          <a:p>
            <a:pPr algn="l"/>
            <a:br>
              <a:rPr lang="nl-BE" dirty="0"/>
            </a:br>
            <a:r>
              <a:rPr lang="nl-BE" dirty="0"/>
              <a:t>Bel gratis </a:t>
            </a:r>
            <a:r>
              <a:rPr lang="nl-BE" dirty="0">
                <a:latin typeface="+mj-lt"/>
              </a:rPr>
              <a:t>1700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2FB9BE9-37AC-A85B-4CA0-A17CA5F74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0128" y="4112063"/>
            <a:ext cx="4943824" cy="1644994"/>
          </a:xfrm>
        </p:spPr>
        <p:txBody>
          <a:bodyPr/>
          <a:lstStyle/>
          <a:p>
            <a:r>
              <a:rPr lang="nl-BE" dirty="0"/>
              <a:t>Kijk op </a:t>
            </a:r>
            <a:r>
              <a:rPr lang="nl-BE" dirty="0">
                <a:latin typeface="+mj-lt"/>
              </a:rPr>
              <a:t>digibanken.vlaanderen.be</a:t>
            </a:r>
          </a:p>
          <a:p>
            <a:endParaRPr lang="nl-BE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949336-7B9D-120C-2F4E-88D27DA2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74360" y="2889000"/>
            <a:ext cx="1057501" cy="10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A56EDE-1894-3E05-95A0-459B6AAA0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6326" y="2889000"/>
            <a:ext cx="771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4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Digibanken2">
      <a:dk1>
        <a:sysClr val="windowText" lastClr="000000"/>
      </a:dk1>
      <a:lt1>
        <a:sysClr val="window" lastClr="FFFFFF"/>
      </a:lt1>
      <a:dk2>
        <a:srgbClr val="40B5BA"/>
      </a:dk2>
      <a:lt2>
        <a:srgbClr val="235C71"/>
      </a:lt2>
      <a:accent1>
        <a:srgbClr val="FF5445"/>
      </a:accent1>
      <a:accent2>
        <a:srgbClr val="CCE38C"/>
      </a:accent2>
      <a:accent3>
        <a:srgbClr val="FFBFAB"/>
      </a:accent3>
      <a:accent4>
        <a:srgbClr val="40B5BA"/>
      </a:accent4>
      <a:accent5>
        <a:srgbClr val="235C71"/>
      </a:accent5>
      <a:accent6>
        <a:srgbClr val="FFBFAB"/>
      </a:accent6>
      <a:hlink>
        <a:srgbClr val="000000"/>
      </a:hlink>
      <a:folHlink>
        <a:srgbClr val="000000"/>
      </a:folHlink>
    </a:clrScheme>
    <a:fontScheme name="VlaamseOverheid_ABB">
      <a:majorFont>
        <a:latin typeface="FlandersArtSans-Medium"/>
        <a:ea typeface=""/>
        <a:cs typeface=""/>
      </a:majorFont>
      <a:minorFont>
        <a:latin typeface="FlandersArt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banken_sjabloon.potx" id="{2178490A-F619-44C8-A72E-4AB41588BAE3}" vid="{BDFA52CF-B8A9-4E35-8DA5-07B964EDED2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5D4F494C7B04398A1AA4AE60C3704" ma:contentTypeVersion="14" ma:contentTypeDescription="Een nieuw document maken." ma:contentTypeScope="" ma:versionID="29d7df5753f6ad75796934c366e89dac">
  <xsd:schema xmlns:xsd="http://www.w3.org/2001/XMLSchema" xmlns:xs="http://www.w3.org/2001/XMLSchema" xmlns:p="http://schemas.microsoft.com/office/2006/metadata/properties" xmlns:ns2="bdc4a9be-5b3a-401b-8e26-166763e422ef" xmlns:ns3="f6be0b07-811c-4407-be38-f78e8f5b7b23" targetNamespace="http://schemas.microsoft.com/office/2006/metadata/properties" ma:root="true" ma:fieldsID="dbb1d9a2f6bae3384c10db5f47c9f23b" ns2:_="" ns3:_="">
    <xsd:import namespace="bdc4a9be-5b3a-401b-8e26-166763e422ef"/>
    <xsd:import namespace="f6be0b07-811c-4407-be38-f78e8f5b7b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4a9be-5b3a-401b-8e26-166763e42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ff761ef7-5dae-4dff-a86c-9d5ed7044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e0b07-811c-4407-be38-f78e8f5b7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ccd724d-0d13-4689-b0d9-6c1561352a9b}" ma:internalName="TaxCatchAll" ma:showField="CatchAllData" ma:web="f6be0b07-811c-4407-be38-f78e8f5b7b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be0b07-811c-4407-be38-f78e8f5b7b23" xsi:nil="true"/>
    <lcf76f155ced4ddcb4097134ff3c332f xmlns="bdc4a9be-5b3a-401b-8e26-166763e422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0FE999-98B0-4B54-A1C8-95CAFCBE44D8}"/>
</file>

<file path=customXml/itemProps2.xml><?xml version="1.0" encoding="utf-8"?>
<ds:datastoreItem xmlns:ds="http://schemas.openxmlformats.org/officeDocument/2006/customXml" ds:itemID="{7F35BCF3-8F67-40B8-AC88-B35B9FB6A94B}"/>
</file>

<file path=customXml/itemProps3.xml><?xml version="1.0" encoding="utf-8"?>
<ds:datastoreItem xmlns:ds="http://schemas.openxmlformats.org/officeDocument/2006/customXml" ds:itemID="{E375BC59-8292-463B-AE7C-AF957F7717F7}"/>
</file>

<file path=docProps/app.xml><?xml version="1.0" encoding="utf-8"?>
<Properties xmlns="http://schemas.openxmlformats.org/officeDocument/2006/extended-properties" xmlns:vt="http://schemas.openxmlformats.org/officeDocument/2006/docPropsVTypes">
  <Template>Digibanken_sjabloon</Template>
  <TotalTime>375</TotalTime>
  <Words>228</Words>
  <Application>Microsoft Office PowerPoint</Application>
  <PresentationFormat>Breedbeeld</PresentationFormat>
  <Paragraphs>28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Calibri</vt:lpstr>
      <vt:lpstr>FlandersArtSans-Medium</vt:lpstr>
      <vt:lpstr>Arial</vt:lpstr>
      <vt:lpstr>FlandersArtSans-Regular</vt:lpstr>
      <vt:lpstr>Kantoorthema</vt:lpstr>
      <vt:lpstr>  Digitale hulp  nodig?</vt:lpstr>
      <vt:lpstr>PowerPoint-presentatie</vt:lpstr>
      <vt:lpstr>Heb jij ook hulp nodig? Tot binnenkort!</vt:lpstr>
      <vt:lpstr>Digitale hulp  nodig?</vt:lpstr>
      <vt:lpstr>PowerPoint-presentatie</vt:lpstr>
      <vt:lpstr>Heb jij ook hulp nodig? Tot binnenkort!</vt:lpstr>
      <vt:lpstr>PowerPoint-presentatie</vt:lpstr>
      <vt:lpstr>PowerPoint-presentatie</vt:lpstr>
      <vt:lpstr>Heb jij ook hulp nodig? Tot binnenkort!</vt:lpstr>
      <vt:lpstr> Digitale hulp  nodig?</vt:lpstr>
      <vt:lpstr>PowerPoint-presentatie</vt:lpstr>
      <vt:lpstr>Heb jij ook hulp nodig? Tot binnenkort!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 Van Durme</dc:creator>
  <cp:lastModifiedBy>Lies Van Durme</cp:lastModifiedBy>
  <cp:revision>86</cp:revision>
  <dcterms:created xsi:type="dcterms:W3CDTF">2023-04-12T06:46:48Z</dcterms:created>
  <dcterms:modified xsi:type="dcterms:W3CDTF">2024-04-23T15:24:39Z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0x010100A5D5D4F494C7B04398A1AA4AE60C3704</vt:lpwstr>
  </property>
</Properties>
</file>